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xml" ContentType="application/vnd.openxmlformats-officedocument.presentationml.tags+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0" r:id="rId4"/>
  </p:sldMasterIdLst>
  <p:notesMasterIdLst>
    <p:notesMasterId r:id="rId16"/>
  </p:notesMasterIdLst>
  <p:handoutMasterIdLst>
    <p:handoutMasterId r:id="rId17"/>
  </p:handoutMasterIdLst>
  <p:sldIdLst>
    <p:sldId id="256" r:id="rId5"/>
    <p:sldId id="258" r:id="rId6"/>
    <p:sldId id="267" r:id="rId7"/>
    <p:sldId id="293" r:id="rId8"/>
    <p:sldId id="298" r:id="rId9"/>
    <p:sldId id="259" r:id="rId10"/>
    <p:sldId id="308" r:id="rId11"/>
    <p:sldId id="306" r:id="rId12"/>
    <p:sldId id="307" r:id="rId13"/>
    <p:sldId id="264" r:id="rId14"/>
    <p:sldId id="30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CA65751-8EFB-9A5D-DA2E-C24BF43978D0}" name="Émile Pichette-Lefebvre" initials="ÉPL" userId="S::emile.pichette.contractuel@msss.gouv.qc.ca::0a866614-2745-4692-94cb-b108f28f7aea" providerId="AD"/>
  <p188:author id="{0215D26A-88AF-B180-3866-C5F1C6FA23AB}" name="Sophie Boucher" initials="SB" userId="S::sophie.boucher.subvention@msss.gouv.qc.ca::ffac2e54-9016-4f93-884c-3c90c13239b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77438" autoAdjust="0"/>
  </p:normalViewPr>
  <p:slideViewPr>
    <p:cSldViewPr snapToGrid="0">
      <p:cViewPr varScale="1">
        <p:scale>
          <a:sx n="88" d="100"/>
          <a:sy n="88" d="100"/>
        </p:scale>
        <p:origin x="1470" y="9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96" d="100"/>
          <a:sy n="96" d="100"/>
        </p:scale>
        <p:origin x="3168" y="6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diagrams/_rels/data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hyperlink" Target="https://www.ncbi.nlm.nih.gov/pmc/articles/PMC9519600/" TargetMode="External"/><Relationship Id="rId5" Type="http://schemas.openxmlformats.org/officeDocument/2006/relationships/image" Target="../media/image11.svg"/><Relationship Id="rId4" Type="http://schemas.openxmlformats.org/officeDocument/2006/relationships/image" Target="../media/image10.png"/></Relationships>
</file>

<file path=ppt/diagrams/_rels/data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hyperlink" Target="https://www.legisquebec.gouv.qc.ca/fr/document/lc/S-6.2?&amp;cible=" TargetMode="External"/><Relationship Id="rId5" Type="http://schemas.openxmlformats.org/officeDocument/2006/relationships/image" Target="../media/image15.svg"/><Relationship Id="rId4" Type="http://schemas.openxmlformats.org/officeDocument/2006/relationships/image" Target="../media/image14.png"/></Relationships>
</file>

<file path=ppt/diagrams/_rels/data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4" Type="http://schemas.openxmlformats.org/officeDocument/2006/relationships/image" Target="../media/image22.svg"/></Relationships>
</file>

<file path=ppt/diagrams/_rels/drawing2.xml.rels><?xml version="1.0" encoding="UTF-8" standalone="yes"?>
<Relationships xmlns="http://schemas.openxmlformats.org/package/2006/relationships"><Relationship Id="rId3" Type="http://schemas.openxmlformats.org/officeDocument/2006/relationships/hyperlink" Target="https://www.ncbi.nlm.nih.gov/pmc/articles/PMC9519600/" TargetMode="External"/><Relationship Id="rId2" Type="http://schemas.openxmlformats.org/officeDocument/2006/relationships/image" Target="../media/image9.svg"/><Relationship Id="rId1" Type="http://schemas.openxmlformats.org/officeDocument/2006/relationships/image" Target="../media/image8.png"/><Relationship Id="rId5" Type="http://schemas.openxmlformats.org/officeDocument/2006/relationships/image" Target="../media/image11.svg"/><Relationship Id="rId4" Type="http://schemas.openxmlformats.org/officeDocument/2006/relationships/image" Target="../media/image10.png"/></Relationships>
</file>

<file path=ppt/diagrams/_rels/drawing3.xml.rels><?xml version="1.0" encoding="UTF-8" standalone="yes"?>
<Relationships xmlns="http://schemas.openxmlformats.org/package/2006/relationships"><Relationship Id="rId3" Type="http://schemas.openxmlformats.org/officeDocument/2006/relationships/hyperlink" Target="https://www.legisquebec.gouv.qc.ca/fr/document/lc/S-6.2?&amp;cible=" TargetMode="External"/><Relationship Id="rId2" Type="http://schemas.openxmlformats.org/officeDocument/2006/relationships/image" Target="../media/image13.svg"/><Relationship Id="rId1" Type="http://schemas.openxmlformats.org/officeDocument/2006/relationships/image" Target="../media/image12.png"/><Relationship Id="rId5" Type="http://schemas.openxmlformats.org/officeDocument/2006/relationships/image" Target="../media/image15.svg"/><Relationship Id="rId4" Type="http://schemas.openxmlformats.org/officeDocument/2006/relationships/image" Target="../media/image14.png"/></Relationships>
</file>

<file path=ppt/diagrams/_rels/drawing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4" Type="http://schemas.openxmlformats.org/officeDocument/2006/relationships/image" Target="../media/image22.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696C4E-2A98-4088-A4FD-79C22E7A0D68}"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FEF1A066-ADFB-487D-8038-D9263831E327}">
      <dgm:prSet/>
      <dgm:spPr/>
      <dgm:t>
        <a:bodyPr/>
        <a:lstStyle/>
        <a:p>
          <a:r>
            <a:rPr lang="fr-CA" dirty="0"/>
            <a:t>Ouverture de la rencontre et tour de table| Dr. Bergeron</a:t>
          </a:r>
          <a:endParaRPr lang="en-US" dirty="0"/>
        </a:p>
      </dgm:t>
    </dgm:pt>
    <dgm:pt modelId="{AFBC1F66-BC91-4D3F-B511-413E346C5DF8}" type="parTrans" cxnId="{98F5E056-CBB8-4764-B0EA-A9DCF78CA629}">
      <dgm:prSet/>
      <dgm:spPr/>
      <dgm:t>
        <a:bodyPr/>
        <a:lstStyle/>
        <a:p>
          <a:endParaRPr lang="en-US"/>
        </a:p>
      </dgm:t>
    </dgm:pt>
    <dgm:pt modelId="{A9F7591B-6137-4FFC-A0DA-6C26FC04A036}" type="sibTrans" cxnId="{98F5E056-CBB8-4764-B0EA-A9DCF78CA629}">
      <dgm:prSet/>
      <dgm:spPr/>
      <dgm:t>
        <a:bodyPr/>
        <a:lstStyle/>
        <a:p>
          <a:endParaRPr lang="en-US"/>
        </a:p>
      </dgm:t>
    </dgm:pt>
    <dgm:pt modelId="{FF9BB700-3FF0-4E49-A835-141FB1837A5B}">
      <dgm:prSet/>
      <dgm:spPr/>
      <dgm:t>
        <a:bodyPr/>
        <a:lstStyle/>
        <a:p>
          <a:r>
            <a:rPr lang="fr-CA" dirty="0"/>
            <a:t>Mot de bienvenue | Dr. Bergeron </a:t>
          </a:r>
          <a:endParaRPr lang="en-US" dirty="0"/>
        </a:p>
      </dgm:t>
    </dgm:pt>
    <dgm:pt modelId="{E063DE2B-C904-4333-924F-A33F660079B4}" type="parTrans" cxnId="{38CDE28B-6F38-4385-8503-D0397412EF98}">
      <dgm:prSet/>
      <dgm:spPr/>
      <dgm:t>
        <a:bodyPr/>
        <a:lstStyle/>
        <a:p>
          <a:endParaRPr lang="en-US"/>
        </a:p>
      </dgm:t>
    </dgm:pt>
    <dgm:pt modelId="{5DC85B31-5546-481F-B1DF-19AA047C8725}" type="sibTrans" cxnId="{38CDE28B-6F38-4385-8503-D0397412EF98}">
      <dgm:prSet/>
      <dgm:spPr/>
      <dgm:t>
        <a:bodyPr/>
        <a:lstStyle/>
        <a:p>
          <a:endParaRPr lang="en-US"/>
        </a:p>
      </dgm:t>
    </dgm:pt>
    <dgm:pt modelId="{1E1555B8-088A-49F7-91B0-CDB5FCCFFD50}">
      <dgm:prSet/>
      <dgm:spPr/>
      <dgm:t>
        <a:bodyPr/>
        <a:lstStyle/>
        <a:p>
          <a:r>
            <a:rPr lang="fr-CA" dirty="0"/>
            <a:t>Mise en contexte | Dr. Bergeron</a:t>
          </a:r>
          <a:endParaRPr lang="en-US" dirty="0"/>
        </a:p>
      </dgm:t>
    </dgm:pt>
    <dgm:pt modelId="{ED0BCFB6-BBFE-4E12-B189-EBD9858B657F}" type="parTrans" cxnId="{A98B6285-2A83-4A0D-909E-66724801DE56}">
      <dgm:prSet/>
      <dgm:spPr/>
      <dgm:t>
        <a:bodyPr/>
        <a:lstStyle/>
        <a:p>
          <a:endParaRPr lang="en-US"/>
        </a:p>
      </dgm:t>
    </dgm:pt>
    <dgm:pt modelId="{BB7B4B67-60BC-42BA-93E5-0AE27C90E96F}" type="sibTrans" cxnId="{A98B6285-2A83-4A0D-909E-66724801DE56}">
      <dgm:prSet/>
      <dgm:spPr/>
      <dgm:t>
        <a:bodyPr/>
        <a:lstStyle/>
        <a:p>
          <a:endParaRPr lang="en-US"/>
        </a:p>
      </dgm:t>
    </dgm:pt>
    <dgm:pt modelId="{48118BAB-5B80-4321-82DE-A7000B3C824E}">
      <dgm:prSet/>
      <dgm:spPr/>
      <dgm:t>
        <a:bodyPr/>
        <a:lstStyle/>
        <a:p>
          <a:r>
            <a:rPr lang="fr-CA" dirty="0"/>
            <a:t>Vision du nouveau cadre contractuel |PL</a:t>
          </a:r>
          <a:endParaRPr lang="en-US" dirty="0"/>
        </a:p>
      </dgm:t>
    </dgm:pt>
    <dgm:pt modelId="{8DFAC2BA-75BA-449F-8552-90398B002133}" type="parTrans" cxnId="{537DF887-7D0A-47A2-AD88-D071FCDC937C}">
      <dgm:prSet/>
      <dgm:spPr/>
      <dgm:t>
        <a:bodyPr/>
        <a:lstStyle/>
        <a:p>
          <a:endParaRPr lang="en-US"/>
        </a:p>
      </dgm:t>
    </dgm:pt>
    <dgm:pt modelId="{9B75D135-A836-435B-A2DA-E9093943F8B4}" type="sibTrans" cxnId="{537DF887-7D0A-47A2-AD88-D071FCDC937C}">
      <dgm:prSet/>
      <dgm:spPr/>
      <dgm:t>
        <a:bodyPr/>
        <a:lstStyle/>
        <a:p>
          <a:endParaRPr lang="en-US"/>
        </a:p>
      </dgm:t>
    </dgm:pt>
    <dgm:pt modelId="{8FB92298-8E77-4A90-B705-2AF30939AAD6}">
      <dgm:prSet/>
      <dgm:spPr/>
      <dgm:t>
        <a:bodyPr/>
        <a:lstStyle/>
        <a:p>
          <a:r>
            <a:rPr lang="fr-CA" dirty="0">
              <a:latin typeface="+mn-lt"/>
              <a:cs typeface="Times New Roman" panose="02020603050405020304" pitchFamily="18" charset="0"/>
            </a:rPr>
            <a:t>Contenu du cadre contractuel et période d’échange </a:t>
          </a:r>
          <a:r>
            <a:rPr lang="fr-CA" dirty="0"/>
            <a:t>| PL et KD</a:t>
          </a:r>
          <a:endParaRPr lang="en-US" dirty="0">
            <a:latin typeface="+mn-lt"/>
          </a:endParaRPr>
        </a:p>
      </dgm:t>
    </dgm:pt>
    <dgm:pt modelId="{4C7F42D3-29C1-42EA-91A9-54A37454F0FC}" type="parTrans" cxnId="{0322C975-5F55-4584-8956-6393C022E0E6}">
      <dgm:prSet/>
      <dgm:spPr/>
      <dgm:t>
        <a:bodyPr/>
        <a:lstStyle/>
        <a:p>
          <a:endParaRPr lang="en-US"/>
        </a:p>
      </dgm:t>
    </dgm:pt>
    <dgm:pt modelId="{9159F9F7-11C0-4ECC-9E4D-ADABD8818712}" type="sibTrans" cxnId="{0322C975-5F55-4584-8956-6393C022E0E6}">
      <dgm:prSet/>
      <dgm:spPr/>
      <dgm:t>
        <a:bodyPr/>
        <a:lstStyle/>
        <a:p>
          <a:endParaRPr lang="en-US"/>
        </a:p>
      </dgm:t>
    </dgm:pt>
    <dgm:pt modelId="{3533ABF0-C12B-47F0-A595-37F977E3FA7B}">
      <dgm:prSet/>
      <dgm:spPr/>
      <dgm:t>
        <a:bodyPr/>
        <a:lstStyle/>
        <a:p>
          <a:r>
            <a:rPr lang="fr-CA" dirty="0"/>
            <a:t>Déroulement des séances de travail| KD</a:t>
          </a:r>
          <a:endParaRPr lang="en-US" dirty="0"/>
        </a:p>
      </dgm:t>
    </dgm:pt>
    <dgm:pt modelId="{1FAC53AD-4C72-42F8-8408-ACE0C4A79F8D}" type="parTrans" cxnId="{FADC63FD-2FC7-45E6-937F-F5145BE516EC}">
      <dgm:prSet/>
      <dgm:spPr/>
      <dgm:t>
        <a:bodyPr/>
        <a:lstStyle/>
        <a:p>
          <a:endParaRPr lang="en-US"/>
        </a:p>
      </dgm:t>
    </dgm:pt>
    <dgm:pt modelId="{F5E54D83-B280-41D1-BFE0-D9AEB3C53703}" type="sibTrans" cxnId="{FADC63FD-2FC7-45E6-937F-F5145BE516EC}">
      <dgm:prSet/>
      <dgm:spPr/>
      <dgm:t>
        <a:bodyPr/>
        <a:lstStyle/>
        <a:p>
          <a:endParaRPr lang="en-US"/>
        </a:p>
      </dgm:t>
    </dgm:pt>
    <dgm:pt modelId="{4AF60157-D4BF-4F6C-B01B-46843241B391}">
      <dgm:prSet/>
      <dgm:spPr/>
      <dgm:t>
        <a:bodyPr/>
        <a:lstStyle/>
        <a:p>
          <a:r>
            <a:rPr lang="fr-CA" dirty="0"/>
            <a:t>Planification de la prochaine rencontre de travail | KD</a:t>
          </a:r>
          <a:endParaRPr lang="en-US" dirty="0"/>
        </a:p>
      </dgm:t>
    </dgm:pt>
    <dgm:pt modelId="{D63B01A0-0B81-4B71-B7D6-199ACAEDD451}" type="parTrans" cxnId="{0D9CCDE0-4FFC-4F1C-BE65-C7E9C1DA6A2E}">
      <dgm:prSet/>
      <dgm:spPr/>
      <dgm:t>
        <a:bodyPr/>
        <a:lstStyle/>
        <a:p>
          <a:endParaRPr lang="en-US"/>
        </a:p>
      </dgm:t>
    </dgm:pt>
    <dgm:pt modelId="{221ABEFF-82E6-4670-A8B4-75FE61BF8A84}" type="sibTrans" cxnId="{0D9CCDE0-4FFC-4F1C-BE65-C7E9C1DA6A2E}">
      <dgm:prSet/>
      <dgm:spPr/>
      <dgm:t>
        <a:bodyPr/>
        <a:lstStyle/>
        <a:p>
          <a:endParaRPr lang="en-US"/>
        </a:p>
      </dgm:t>
    </dgm:pt>
    <dgm:pt modelId="{475A4D26-7603-41F4-9174-6F3FD87E0F18}">
      <dgm:prSet/>
      <dgm:spPr/>
      <dgm:t>
        <a:bodyPr/>
        <a:lstStyle/>
        <a:p>
          <a:endParaRPr lang="en-US" dirty="0"/>
        </a:p>
      </dgm:t>
    </dgm:pt>
    <dgm:pt modelId="{2B938016-9D8A-4ACA-88A4-DE6C1D40084E}" type="parTrans" cxnId="{C79F2DEF-9E8F-4044-9A58-DD6EEFDF762B}">
      <dgm:prSet/>
      <dgm:spPr/>
      <dgm:t>
        <a:bodyPr/>
        <a:lstStyle/>
        <a:p>
          <a:endParaRPr lang="en-US"/>
        </a:p>
      </dgm:t>
    </dgm:pt>
    <dgm:pt modelId="{D320E5E6-EAD9-4192-BB11-EB698D478BCF}" type="sibTrans" cxnId="{C79F2DEF-9E8F-4044-9A58-DD6EEFDF762B}">
      <dgm:prSet/>
      <dgm:spPr/>
      <dgm:t>
        <a:bodyPr/>
        <a:lstStyle/>
        <a:p>
          <a:endParaRPr lang="en-US"/>
        </a:p>
      </dgm:t>
    </dgm:pt>
    <dgm:pt modelId="{1AC3B1F3-6120-4C65-912F-CB5601DA7F00}" type="pres">
      <dgm:prSet presAssocID="{99696C4E-2A98-4088-A4FD-79C22E7A0D68}" presName="vert0" presStyleCnt="0">
        <dgm:presLayoutVars>
          <dgm:dir/>
          <dgm:animOne val="branch"/>
          <dgm:animLvl val="lvl"/>
        </dgm:presLayoutVars>
      </dgm:prSet>
      <dgm:spPr/>
    </dgm:pt>
    <dgm:pt modelId="{9E5088B3-9713-494F-95B5-BA1F018C4A01}" type="pres">
      <dgm:prSet presAssocID="{FEF1A066-ADFB-487D-8038-D9263831E327}" presName="thickLine" presStyleLbl="alignNode1" presStyleIdx="0" presStyleCnt="8"/>
      <dgm:spPr/>
    </dgm:pt>
    <dgm:pt modelId="{985ECD0E-F561-45D3-A0EE-8F665AA5B469}" type="pres">
      <dgm:prSet presAssocID="{FEF1A066-ADFB-487D-8038-D9263831E327}" presName="horz1" presStyleCnt="0"/>
      <dgm:spPr/>
    </dgm:pt>
    <dgm:pt modelId="{A01F189D-6815-43F8-8B76-A7ED83C653AF}" type="pres">
      <dgm:prSet presAssocID="{FEF1A066-ADFB-487D-8038-D9263831E327}" presName="tx1" presStyleLbl="revTx" presStyleIdx="0" presStyleCnt="8"/>
      <dgm:spPr/>
    </dgm:pt>
    <dgm:pt modelId="{42EC019F-4478-481F-A390-97FE23B204FC}" type="pres">
      <dgm:prSet presAssocID="{FEF1A066-ADFB-487D-8038-D9263831E327}" presName="vert1" presStyleCnt="0"/>
      <dgm:spPr/>
    </dgm:pt>
    <dgm:pt modelId="{86E5F434-5E1C-4A77-A5D2-4BD1494ED348}" type="pres">
      <dgm:prSet presAssocID="{FF9BB700-3FF0-4E49-A835-141FB1837A5B}" presName="thickLine" presStyleLbl="alignNode1" presStyleIdx="1" presStyleCnt="8"/>
      <dgm:spPr/>
    </dgm:pt>
    <dgm:pt modelId="{F1AAE81D-DA2A-4C7F-B152-79F965BEB46D}" type="pres">
      <dgm:prSet presAssocID="{FF9BB700-3FF0-4E49-A835-141FB1837A5B}" presName="horz1" presStyleCnt="0"/>
      <dgm:spPr/>
    </dgm:pt>
    <dgm:pt modelId="{0468660D-09FE-49AC-AD4E-BF61697530C2}" type="pres">
      <dgm:prSet presAssocID="{FF9BB700-3FF0-4E49-A835-141FB1837A5B}" presName="tx1" presStyleLbl="revTx" presStyleIdx="1" presStyleCnt="8"/>
      <dgm:spPr/>
    </dgm:pt>
    <dgm:pt modelId="{7DE060C3-4017-442A-AC9A-5346A190DDD1}" type="pres">
      <dgm:prSet presAssocID="{FF9BB700-3FF0-4E49-A835-141FB1837A5B}" presName="vert1" presStyleCnt="0"/>
      <dgm:spPr/>
    </dgm:pt>
    <dgm:pt modelId="{546163E2-0E6A-456C-8E2F-2D426F7063E1}" type="pres">
      <dgm:prSet presAssocID="{1E1555B8-088A-49F7-91B0-CDB5FCCFFD50}" presName="thickLine" presStyleLbl="alignNode1" presStyleIdx="2" presStyleCnt="8"/>
      <dgm:spPr/>
    </dgm:pt>
    <dgm:pt modelId="{D50D63CD-38B1-49D8-89A0-A4381F25BD53}" type="pres">
      <dgm:prSet presAssocID="{1E1555B8-088A-49F7-91B0-CDB5FCCFFD50}" presName="horz1" presStyleCnt="0"/>
      <dgm:spPr/>
    </dgm:pt>
    <dgm:pt modelId="{79C8858D-82CC-4121-A5A7-3457A1EA52E8}" type="pres">
      <dgm:prSet presAssocID="{1E1555B8-088A-49F7-91B0-CDB5FCCFFD50}" presName="tx1" presStyleLbl="revTx" presStyleIdx="2" presStyleCnt="8"/>
      <dgm:spPr/>
    </dgm:pt>
    <dgm:pt modelId="{811688A3-582D-4911-9859-1BBE65623B01}" type="pres">
      <dgm:prSet presAssocID="{1E1555B8-088A-49F7-91B0-CDB5FCCFFD50}" presName="vert1" presStyleCnt="0"/>
      <dgm:spPr/>
    </dgm:pt>
    <dgm:pt modelId="{6A1E6704-3AC8-4138-86F6-162883C7C79D}" type="pres">
      <dgm:prSet presAssocID="{48118BAB-5B80-4321-82DE-A7000B3C824E}" presName="thickLine" presStyleLbl="alignNode1" presStyleIdx="3" presStyleCnt="8"/>
      <dgm:spPr/>
    </dgm:pt>
    <dgm:pt modelId="{F8F6A4DD-DB42-4C6D-ABD6-F8E61EA132CE}" type="pres">
      <dgm:prSet presAssocID="{48118BAB-5B80-4321-82DE-A7000B3C824E}" presName="horz1" presStyleCnt="0"/>
      <dgm:spPr/>
    </dgm:pt>
    <dgm:pt modelId="{64F3D983-8423-4721-AB30-C964741FF84B}" type="pres">
      <dgm:prSet presAssocID="{48118BAB-5B80-4321-82DE-A7000B3C824E}" presName="tx1" presStyleLbl="revTx" presStyleIdx="3" presStyleCnt="8"/>
      <dgm:spPr/>
    </dgm:pt>
    <dgm:pt modelId="{65CEAAFA-BF35-4482-BEA3-C396EF5E665C}" type="pres">
      <dgm:prSet presAssocID="{48118BAB-5B80-4321-82DE-A7000B3C824E}" presName="vert1" presStyleCnt="0"/>
      <dgm:spPr/>
    </dgm:pt>
    <dgm:pt modelId="{D37F2B05-CAD4-462B-B931-F747F5DE1F55}" type="pres">
      <dgm:prSet presAssocID="{8FB92298-8E77-4A90-B705-2AF30939AAD6}" presName="thickLine" presStyleLbl="alignNode1" presStyleIdx="4" presStyleCnt="8"/>
      <dgm:spPr/>
    </dgm:pt>
    <dgm:pt modelId="{860AC3EA-F63E-4B1D-920D-3E0232798901}" type="pres">
      <dgm:prSet presAssocID="{8FB92298-8E77-4A90-B705-2AF30939AAD6}" presName="horz1" presStyleCnt="0"/>
      <dgm:spPr/>
    </dgm:pt>
    <dgm:pt modelId="{8E8B86B3-83E8-4CAB-B152-B94CA4B4483B}" type="pres">
      <dgm:prSet presAssocID="{8FB92298-8E77-4A90-B705-2AF30939AAD6}" presName="tx1" presStyleLbl="revTx" presStyleIdx="4" presStyleCnt="8"/>
      <dgm:spPr/>
    </dgm:pt>
    <dgm:pt modelId="{43A6368E-12F2-474C-BACC-958006F20969}" type="pres">
      <dgm:prSet presAssocID="{8FB92298-8E77-4A90-B705-2AF30939AAD6}" presName="vert1" presStyleCnt="0"/>
      <dgm:spPr/>
    </dgm:pt>
    <dgm:pt modelId="{E2A86E58-7C60-4986-80EF-0268B94814CA}" type="pres">
      <dgm:prSet presAssocID="{3533ABF0-C12B-47F0-A595-37F977E3FA7B}" presName="thickLine" presStyleLbl="alignNode1" presStyleIdx="5" presStyleCnt="8"/>
      <dgm:spPr/>
    </dgm:pt>
    <dgm:pt modelId="{364FBCB3-6461-4773-BB69-A65CE97F0CB8}" type="pres">
      <dgm:prSet presAssocID="{3533ABF0-C12B-47F0-A595-37F977E3FA7B}" presName="horz1" presStyleCnt="0"/>
      <dgm:spPr/>
    </dgm:pt>
    <dgm:pt modelId="{249DA099-ACF9-4174-BB2B-ADA5A0DDD6DE}" type="pres">
      <dgm:prSet presAssocID="{3533ABF0-C12B-47F0-A595-37F977E3FA7B}" presName="tx1" presStyleLbl="revTx" presStyleIdx="5" presStyleCnt="8"/>
      <dgm:spPr/>
    </dgm:pt>
    <dgm:pt modelId="{DC891F0A-E2E1-4E1E-A0D7-483A58E583FA}" type="pres">
      <dgm:prSet presAssocID="{3533ABF0-C12B-47F0-A595-37F977E3FA7B}" presName="vert1" presStyleCnt="0"/>
      <dgm:spPr/>
    </dgm:pt>
    <dgm:pt modelId="{AEE9CA4A-61C5-4FD5-B2BB-0B336EA4683E}" type="pres">
      <dgm:prSet presAssocID="{4AF60157-D4BF-4F6C-B01B-46843241B391}" presName="thickLine" presStyleLbl="alignNode1" presStyleIdx="6" presStyleCnt="8"/>
      <dgm:spPr/>
    </dgm:pt>
    <dgm:pt modelId="{FBACDB80-B8E3-492C-B144-CCFA88D5C482}" type="pres">
      <dgm:prSet presAssocID="{4AF60157-D4BF-4F6C-B01B-46843241B391}" presName="horz1" presStyleCnt="0"/>
      <dgm:spPr/>
    </dgm:pt>
    <dgm:pt modelId="{1DB033D7-9720-42D0-A1F7-7CF6813E2A89}" type="pres">
      <dgm:prSet presAssocID="{4AF60157-D4BF-4F6C-B01B-46843241B391}" presName="tx1" presStyleLbl="revTx" presStyleIdx="6" presStyleCnt="8"/>
      <dgm:spPr/>
    </dgm:pt>
    <dgm:pt modelId="{F82F19EE-74EB-46EF-B863-E024C3548B81}" type="pres">
      <dgm:prSet presAssocID="{4AF60157-D4BF-4F6C-B01B-46843241B391}" presName="vert1" presStyleCnt="0"/>
      <dgm:spPr/>
    </dgm:pt>
    <dgm:pt modelId="{95510F57-10E3-4B86-A65B-5149C9B1B97B}" type="pres">
      <dgm:prSet presAssocID="{475A4D26-7603-41F4-9174-6F3FD87E0F18}" presName="thickLine" presStyleLbl="alignNode1" presStyleIdx="7" presStyleCnt="8"/>
      <dgm:spPr/>
    </dgm:pt>
    <dgm:pt modelId="{34F3E071-A596-4E95-9A08-E84E5345B46A}" type="pres">
      <dgm:prSet presAssocID="{475A4D26-7603-41F4-9174-6F3FD87E0F18}" presName="horz1" presStyleCnt="0"/>
      <dgm:spPr/>
    </dgm:pt>
    <dgm:pt modelId="{54778987-1417-44BC-910E-5D94F353DA0A}" type="pres">
      <dgm:prSet presAssocID="{475A4D26-7603-41F4-9174-6F3FD87E0F18}" presName="tx1" presStyleLbl="revTx" presStyleIdx="7" presStyleCnt="8"/>
      <dgm:spPr/>
    </dgm:pt>
    <dgm:pt modelId="{7F305038-1E62-4B55-8806-07DB83304513}" type="pres">
      <dgm:prSet presAssocID="{475A4D26-7603-41F4-9174-6F3FD87E0F18}" presName="vert1" presStyleCnt="0"/>
      <dgm:spPr/>
    </dgm:pt>
  </dgm:ptLst>
  <dgm:cxnLst>
    <dgm:cxn modelId="{36B57927-4918-4619-88F3-895F17E88E31}" type="presOf" srcId="{4AF60157-D4BF-4F6C-B01B-46843241B391}" destId="{1DB033D7-9720-42D0-A1F7-7CF6813E2A89}" srcOrd="0" destOrd="0" presId="urn:microsoft.com/office/officeart/2008/layout/LinedList"/>
    <dgm:cxn modelId="{736DE42E-C7CE-42D1-A391-81E2C18ED6D6}" type="presOf" srcId="{FEF1A066-ADFB-487D-8038-D9263831E327}" destId="{A01F189D-6815-43F8-8B76-A7ED83C653AF}" srcOrd="0" destOrd="0" presId="urn:microsoft.com/office/officeart/2008/layout/LinedList"/>
    <dgm:cxn modelId="{0CAAC561-ECD6-40C8-B084-3F955240E96D}" type="presOf" srcId="{475A4D26-7603-41F4-9174-6F3FD87E0F18}" destId="{54778987-1417-44BC-910E-5D94F353DA0A}" srcOrd="0" destOrd="0" presId="urn:microsoft.com/office/officeart/2008/layout/LinedList"/>
    <dgm:cxn modelId="{0322C975-5F55-4584-8956-6393C022E0E6}" srcId="{99696C4E-2A98-4088-A4FD-79C22E7A0D68}" destId="{8FB92298-8E77-4A90-B705-2AF30939AAD6}" srcOrd="4" destOrd="0" parTransId="{4C7F42D3-29C1-42EA-91A9-54A37454F0FC}" sibTransId="{9159F9F7-11C0-4ECC-9E4D-ADABD8818712}"/>
    <dgm:cxn modelId="{98F5E056-CBB8-4764-B0EA-A9DCF78CA629}" srcId="{99696C4E-2A98-4088-A4FD-79C22E7A0D68}" destId="{FEF1A066-ADFB-487D-8038-D9263831E327}" srcOrd="0" destOrd="0" parTransId="{AFBC1F66-BC91-4D3F-B511-413E346C5DF8}" sibTransId="{A9F7591B-6137-4FFC-A0DA-6C26FC04A036}"/>
    <dgm:cxn modelId="{0C50495A-B4F9-4754-BC41-D0BF6B98336A}" type="presOf" srcId="{48118BAB-5B80-4321-82DE-A7000B3C824E}" destId="{64F3D983-8423-4721-AB30-C964741FF84B}" srcOrd="0" destOrd="0" presId="urn:microsoft.com/office/officeart/2008/layout/LinedList"/>
    <dgm:cxn modelId="{A98B6285-2A83-4A0D-909E-66724801DE56}" srcId="{99696C4E-2A98-4088-A4FD-79C22E7A0D68}" destId="{1E1555B8-088A-49F7-91B0-CDB5FCCFFD50}" srcOrd="2" destOrd="0" parTransId="{ED0BCFB6-BBFE-4E12-B189-EBD9858B657F}" sibTransId="{BB7B4B67-60BC-42BA-93E5-0AE27C90E96F}"/>
    <dgm:cxn modelId="{537DF887-7D0A-47A2-AD88-D071FCDC937C}" srcId="{99696C4E-2A98-4088-A4FD-79C22E7A0D68}" destId="{48118BAB-5B80-4321-82DE-A7000B3C824E}" srcOrd="3" destOrd="0" parTransId="{8DFAC2BA-75BA-449F-8552-90398B002133}" sibTransId="{9B75D135-A836-435B-A2DA-E9093943F8B4}"/>
    <dgm:cxn modelId="{38CDE28B-6F38-4385-8503-D0397412EF98}" srcId="{99696C4E-2A98-4088-A4FD-79C22E7A0D68}" destId="{FF9BB700-3FF0-4E49-A835-141FB1837A5B}" srcOrd="1" destOrd="0" parTransId="{E063DE2B-C904-4333-924F-A33F660079B4}" sibTransId="{5DC85B31-5546-481F-B1DF-19AA047C8725}"/>
    <dgm:cxn modelId="{A2B944A8-E91F-4C6C-A5A2-3E1A486B63C0}" type="presOf" srcId="{99696C4E-2A98-4088-A4FD-79C22E7A0D68}" destId="{1AC3B1F3-6120-4C65-912F-CB5601DA7F00}" srcOrd="0" destOrd="0" presId="urn:microsoft.com/office/officeart/2008/layout/LinedList"/>
    <dgm:cxn modelId="{66B656B6-7225-4E73-8995-8ABDE33203C7}" type="presOf" srcId="{3533ABF0-C12B-47F0-A595-37F977E3FA7B}" destId="{249DA099-ACF9-4174-BB2B-ADA5A0DDD6DE}" srcOrd="0" destOrd="0" presId="urn:microsoft.com/office/officeart/2008/layout/LinedList"/>
    <dgm:cxn modelId="{64F061BB-190D-43D1-8A3D-3B7A6A553595}" type="presOf" srcId="{8FB92298-8E77-4A90-B705-2AF30939AAD6}" destId="{8E8B86B3-83E8-4CAB-B152-B94CA4B4483B}" srcOrd="0" destOrd="0" presId="urn:microsoft.com/office/officeart/2008/layout/LinedList"/>
    <dgm:cxn modelId="{E7C0EEC2-26AE-4DE4-95AF-DFD8F3E05C5A}" type="presOf" srcId="{FF9BB700-3FF0-4E49-A835-141FB1837A5B}" destId="{0468660D-09FE-49AC-AD4E-BF61697530C2}" srcOrd="0" destOrd="0" presId="urn:microsoft.com/office/officeart/2008/layout/LinedList"/>
    <dgm:cxn modelId="{0D9CCDE0-4FFC-4F1C-BE65-C7E9C1DA6A2E}" srcId="{99696C4E-2A98-4088-A4FD-79C22E7A0D68}" destId="{4AF60157-D4BF-4F6C-B01B-46843241B391}" srcOrd="6" destOrd="0" parTransId="{D63B01A0-0B81-4B71-B7D6-199ACAEDD451}" sibTransId="{221ABEFF-82E6-4670-A8B4-75FE61BF8A84}"/>
    <dgm:cxn modelId="{4283EBE8-439C-442F-852B-6F340916FB6C}" type="presOf" srcId="{1E1555B8-088A-49F7-91B0-CDB5FCCFFD50}" destId="{79C8858D-82CC-4121-A5A7-3457A1EA52E8}" srcOrd="0" destOrd="0" presId="urn:microsoft.com/office/officeart/2008/layout/LinedList"/>
    <dgm:cxn modelId="{C79F2DEF-9E8F-4044-9A58-DD6EEFDF762B}" srcId="{99696C4E-2A98-4088-A4FD-79C22E7A0D68}" destId="{475A4D26-7603-41F4-9174-6F3FD87E0F18}" srcOrd="7" destOrd="0" parTransId="{2B938016-9D8A-4ACA-88A4-DE6C1D40084E}" sibTransId="{D320E5E6-EAD9-4192-BB11-EB698D478BCF}"/>
    <dgm:cxn modelId="{FADC63FD-2FC7-45E6-937F-F5145BE516EC}" srcId="{99696C4E-2A98-4088-A4FD-79C22E7A0D68}" destId="{3533ABF0-C12B-47F0-A595-37F977E3FA7B}" srcOrd="5" destOrd="0" parTransId="{1FAC53AD-4C72-42F8-8408-ACE0C4A79F8D}" sibTransId="{F5E54D83-B280-41D1-BFE0-D9AEB3C53703}"/>
    <dgm:cxn modelId="{1368F821-6848-4080-970F-542FB4038F5C}" type="presParOf" srcId="{1AC3B1F3-6120-4C65-912F-CB5601DA7F00}" destId="{9E5088B3-9713-494F-95B5-BA1F018C4A01}" srcOrd="0" destOrd="0" presId="urn:microsoft.com/office/officeart/2008/layout/LinedList"/>
    <dgm:cxn modelId="{DEFD37EC-514A-414D-A254-A87E28F6D275}" type="presParOf" srcId="{1AC3B1F3-6120-4C65-912F-CB5601DA7F00}" destId="{985ECD0E-F561-45D3-A0EE-8F665AA5B469}" srcOrd="1" destOrd="0" presId="urn:microsoft.com/office/officeart/2008/layout/LinedList"/>
    <dgm:cxn modelId="{0B090958-4365-4F34-A5CC-42ED51D7ACE3}" type="presParOf" srcId="{985ECD0E-F561-45D3-A0EE-8F665AA5B469}" destId="{A01F189D-6815-43F8-8B76-A7ED83C653AF}" srcOrd="0" destOrd="0" presId="urn:microsoft.com/office/officeart/2008/layout/LinedList"/>
    <dgm:cxn modelId="{624CBE96-DA00-4DF2-A660-82A3FEBD862F}" type="presParOf" srcId="{985ECD0E-F561-45D3-A0EE-8F665AA5B469}" destId="{42EC019F-4478-481F-A390-97FE23B204FC}" srcOrd="1" destOrd="0" presId="urn:microsoft.com/office/officeart/2008/layout/LinedList"/>
    <dgm:cxn modelId="{1E605AF4-5CCD-49BF-8650-33901DD322DC}" type="presParOf" srcId="{1AC3B1F3-6120-4C65-912F-CB5601DA7F00}" destId="{86E5F434-5E1C-4A77-A5D2-4BD1494ED348}" srcOrd="2" destOrd="0" presId="urn:microsoft.com/office/officeart/2008/layout/LinedList"/>
    <dgm:cxn modelId="{B4BC5081-045A-47C9-AABB-0C2D3DADF9BB}" type="presParOf" srcId="{1AC3B1F3-6120-4C65-912F-CB5601DA7F00}" destId="{F1AAE81D-DA2A-4C7F-B152-79F965BEB46D}" srcOrd="3" destOrd="0" presId="urn:microsoft.com/office/officeart/2008/layout/LinedList"/>
    <dgm:cxn modelId="{70A6A2B6-8D74-4B0B-998A-E6B44A1E983B}" type="presParOf" srcId="{F1AAE81D-DA2A-4C7F-B152-79F965BEB46D}" destId="{0468660D-09FE-49AC-AD4E-BF61697530C2}" srcOrd="0" destOrd="0" presId="urn:microsoft.com/office/officeart/2008/layout/LinedList"/>
    <dgm:cxn modelId="{FB09DAE2-6AA4-4B59-9B5E-34F6050A6656}" type="presParOf" srcId="{F1AAE81D-DA2A-4C7F-B152-79F965BEB46D}" destId="{7DE060C3-4017-442A-AC9A-5346A190DDD1}" srcOrd="1" destOrd="0" presId="urn:microsoft.com/office/officeart/2008/layout/LinedList"/>
    <dgm:cxn modelId="{B86FF2BB-117D-4BF1-9DB5-77EEC3A1E533}" type="presParOf" srcId="{1AC3B1F3-6120-4C65-912F-CB5601DA7F00}" destId="{546163E2-0E6A-456C-8E2F-2D426F7063E1}" srcOrd="4" destOrd="0" presId="urn:microsoft.com/office/officeart/2008/layout/LinedList"/>
    <dgm:cxn modelId="{1750E8A7-E8C8-4CD8-9CD1-1C91E68D731A}" type="presParOf" srcId="{1AC3B1F3-6120-4C65-912F-CB5601DA7F00}" destId="{D50D63CD-38B1-49D8-89A0-A4381F25BD53}" srcOrd="5" destOrd="0" presId="urn:microsoft.com/office/officeart/2008/layout/LinedList"/>
    <dgm:cxn modelId="{F44186A0-24CF-4FE5-995C-4F1E5D0B7577}" type="presParOf" srcId="{D50D63CD-38B1-49D8-89A0-A4381F25BD53}" destId="{79C8858D-82CC-4121-A5A7-3457A1EA52E8}" srcOrd="0" destOrd="0" presId="urn:microsoft.com/office/officeart/2008/layout/LinedList"/>
    <dgm:cxn modelId="{07FBFA9F-F666-44BF-BD70-FB29795AB402}" type="presParOf" srcId="{D50D63CD-38B1-49D8-89A0-A4381F25BD53}" destId="{811688A3-582D-4911-9859-1BBE65623B01}" srcOrd="1" destOrd="0" presId="urn:microsoft.com/office/officeart/2008/layout/LinedList"/>
    <dgm:cxn modelId="{38EE7708-C19C-43B2-95B1-8660FA189109}" type="presParOf" srcId="{1AC3B1F3-6120-4C65-912F-CB5601DA7F00}" destId="{6A1E6704-3AC8-4138-86F6-162883C7C79D}" srcOrd="6" destOrd="0" presId="urn:microsoft.com/office/officeart/2008/layout/LinedList"/>
    <dgm:cxn modelId="{6AB4C2FC-F5EE-496A-AABD-CC38C3A8C068}" type="presParOf" srcId="{1AC3B1F3-6120-4C65-912F-CB5601DA7F00}" destId="{F8F6A4DD-DB42-4C6D-ABD6-F8E61EA132CE}" srcOrd="7" destOrd="0" presId="urn:microsoft.com/office/officeart/2008/layout/LinedList"/>
    <dgm:cxn modelId="{50CE58B5-4B29-43E5-AE47-B1F3FDEA3668}" type="presParOf" srcId="{F8F6A4DD-DB42-4C6D-ABD6-F8E61EA132CE}" destId="{64F3D983-8423-4721-AB30-C964741FF84B}" srcOrd="0" destOrd="0" presId="urn:microsoft.com/office/officeart/2008/layout/LinedList"/>
    <dgm:cxn modelId="{EB02F438-DDB2-4327-AF01-8B1ED5AD442B}" type="presParOf" srcId="{F8F6A4DD-DB42-4C6D-ABD6-F8E61EA132CE}" destId="{65CEAAFA-BF35-4482-BEA3-C396EF5E665C}" srcOrd="1" destOrd="0" presId="urn:microsoft.com/office/officeart/2008/layout/LinedList"/>
    <dgm:cxn modelId="{741C4C9C-B73C-4FFA-BB90-F2BDABD9950B}" type="presParOf" srcId="{1AC3B1F3-6120-4C65-912F-CB5601DA7F00}" destId="{D37F2B05-CAD4-462B-B931-F747F5DE1F55}" srcOrd="8" destOrd="0" presId="urn:microsoft.com/office/officeart/2008/layout/LinedList"/>
    <dgm:cxn modelId="{4667E925-AB38-4BDE-A2BC-CCAEA2343690}" type="presParOf" srcId="{1AC3B1F3-6120-4C65-912F-CB5601DA7F00}" destId="{860AC3EA-F63E-4B1D-920D-3E0232798901}" srcOrd="9" destOrd="0" presId="urn:microsoft.com/office/officeart/2008/layout/LinedList"/>
    <dgm:cxn modelId="{A658D0B9-F04D-4ABC-B1D1-8B8C943FF4BE}" type="presParOf" srcId="{860AC3EA-F63E-4B1D-920D-3E0232798901}" destId="{8E8B86B3-83E8-4CAB-B152-B94CA4B4483B}" srcOrd="0" destOrd="0" presId="urn:microsoft.com/office/officeart/2008/layout/LinedList"/>
    <dgm:cxn modelId="{F7551B1F-626C-4BE7-841F-3C6129AF490F}" type="presParOf" srcId="{860AC3EA-F63E-4B1D-920D-3E0232798901}" destId="{43A6368E-12F2-474C-BACC-958006F20969}" srcOrd="1" destOrd="0" presId="urn:microsoft.com/office/officeart/2008/layout/LinedList"/>
    <dgm:cxn modelId="{4348386E-4848-47B8-8738-0AD5BEA61BF9}" type="presParOf" srcId="{1AC3B1F3-6120-4C65-912F-CB5601DA7F00}" destId="{E2A86E58-7C60-4986-80EF-0268B94814CA}" srcOrd="10" destOrd="0" presId="urn:microsoft.com/office/officeart/2008/layout/LinedList"/>
    <dgm:cxn modelId="{8D73A6FF-1B0A-49B1-8AD4-3D41309AD913}" type="presParOf" srcId="{1AC3B1F3-6120-4C65-912F-CB5601DA7F00}" destId="{364FBCB3-6461-4773-BB69-A65CE97F0CB8}" srcOrd="11" destOrd="0" presId="urn:microsoft.com/office/officeart/2008/layout/LinedList"/>
    <dgm:cxn modelId="{390F2E49-1126-4886-AC0D-A51870228AFD}" type="presParOf" srcId="{364FBCB3-6461-4773-BB69-A65CE97F0CB8}" destId="{249DA099-ACF9-4174-BB2B-ADA5A0DDD6DE}" srcOrd="0" destOrd="0" presId="urn:microsoft.com/office/officeart/2008/layout/LinedList"/>
    <dgm:cxn modelId="{46EE3F53-D9FB-4D6C-9704-FB6452A1A349}" type="presParOf" srcId="{364FBCB3-6461-4773-BB69-A65CE97F0CB8}" destId="{DC891F0A-E2E1-4E1E-A0D7-483A58E583FA}" srcOrd="1" destOrd="0" presId="urn:microsoft.com/office/officeart/2008/layout/LinedList"/>
    <dgm:cxn modelId="{19276FF4-3B5B-4FD5-B782-DFA481D31BF2}" type="presParOf" srcId="{1AC3B1F3-6120-4C65-912F-CB5601DA7F00}" destId="{AEE9CA4A-61C5-4FD5-B2BB-0B336EA4683E}" srcOrd="12" destOrd="0" presId="urn:microsoft.com/office/officeart/2008/layout/LinedList"/>
    <dgm:cxn modelId="{615D3EC0-BB6F-4417-B9DE-BF8D034C0602}" type="presParOf" srcId="{1AC3B1F3-6120-4C65-912F-CB5601DA7F00}" destId="{FBACDB80-B8E3-492C-B144-CCFA88D5C482}" srcOrd="13" destOrd="0" presId="urn:microsoft.com/office/officeart/2008/layout/LinedList"/>
    <dgm:cxn modelId="{476A5D3B-B648-4C72-A5A6-5F3FE4FF7589}" type="presParOf" srcId="{FBACDB80-B8E3-492C-B144-CCFA88D5C482}" destId="{1DB033D7-9720-42D0-A1F7-7CF6813E2A89}" srcOrd="0" destOrd="0" presId="urn:microsoft.com/office/officeart/2008/layout/LinedList"/>
    <dgm:cxn modelId="{33C606B5-B98D-47E8-B4C9-BE541085B4A0}" type="presParOf" srcId="{FBACDB80-B8E3-492C-B144-CCFA88D5C482}" destId="{F82F19EE-74EB-46EF-B863-E024C3548B81}" srcOrd="1" destOrd="0" presId="urn:microsoft.com/office/officeart/2008/layout/LinedList"/>
    <dgm:cxn modelId="{C03EF5CC-282D-4127-BB8B-B4B9FCB2433E}" type="presParOf" srcId="{1AC3B1F3-6120-4C65-912F-CB5601DA7F00}" destId="{95510F57-10E3-4B86-A65B-5149C9B1B97B}" srcOrd="14" destOrd="0" presId="urn:microsoft.com/office/officeart/2008/layout/LinedList"/>
    <dgm:cxn modelId="{72E08FB5-D9A8-4966-A86B-6A2DD54AC532}" type="presParOf" srcId="{1AC3B1F3-6120-4C65-912F-CB5601DA7F00}" destId="{34F3E071-A596-4E95-9A08-E84E5345B46A}" srcOrd="15" destOrd="0" presId="urn:microsoft.com/office/officeart/2008/layout/LinedList"/>
    <dgm:cxn modelId="{8938FB53-64FA-422C-9087-5C0C6247F94A}" type="presParOf" srcId="{34F3E071-A596-4E95-9A08-E84E5345B46A}" destId="{54778987-1417-44BC-910E-5D94F353DA0A}" srcOrd="0" destOrd="0" presId="urn:microsoft.com/office/officeart/2008/layout/LinedList"/>
    <dgm:cxn modelId="{9D30F592-79A0-4F78-965C-7E62AD074E6E}" type="presParOf" srcId="{34F3E071-A596-4E95-9A08-E84E5345B46A}" destId="{7F305038-1E62-4B55-8806-07DB83304513}"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A2A0DB-C8CD-4BB7-B43F-D121DC7A1DE7}" type="doc">
      <dgm:prSet loTypeId="urn:microsoft.com/office/officeart/2018/2/layout/IconVerticalSolidList" loCatId="icon" qsTypeId="urn:microsoft.com/office/officeart/2005/8/quickstyle/simple1" qsCatId="simple" csTypeId="urn:microsoft.com/office/officeart/2005/8/colors/accent3_1" csCatId="accent3" phldr="1"/>
      <dgm:spPr/>
      <dgm:t>
        <a:bodyPr/>
        <a:lstStyle/>
        <a:p>
          <a:endParaRPr lang="en-US"/>
        </a:p>
      </dgm:t>
    </dgm:pt>
    <dgm:pt modelId="{6F4575A5-A23E-4CA4-8CB4-260197DD92A6}">
      <dgm:prSet custT="1"/>
      <dgm:spPr/>
      <dgm:t>
        <a:bodyPr/>
        <a:lstStyle/>
        <a:p>
          <a:pPr>
            <a:lnSpc>
              <a:spcPct val="100000"/>
            </a:lnSpc>
          </a:pPr>
          <a:r>
            <a:rPr lang="fr-CA" sz="1800" dirty="0"/>
            <a:t>L’intervention </a:t>
          </a:r>
          <a:r>
            <a:rPr lang="fr-CA" sz="1800" b="0" i="0" dirty="0"/>
            <a:t>précoce des premiers répondants est fortement associée à une survie accrue et à des résultats neurologiques favorables, les services de premiers intervenants sont devenus un élément essentiel des maillons initiaux de la chaîne de survie.</a:t>
          </a:r>
          <a:r>
            <a:rPr lang="fr-CA" sz="1800" b="0" i="0" u="sng" baseline="30000" dirty="0">
              <a:hlinkClick xmlns:r="http://schemas.openxmlformats.org/officeDocument/2006/relationships" r:id="rId1"/>
            </a:rPr>
            <a:t>8</a:t>
          </a:r>
          <a:endParaRPr lang="fr-CA" sz="1800" b="0" i="0" u="sng" baseline="30000" dirty="0"/>
        </a:p>
        <a:p>
          <a:pPr>
            <a:lnSpc>
              <a:spcPct val="100000"/>
            </a:lnSpc>
          </a:pPr>
          <a:endParaRPr lang="fr-CA" sz="1800" b="0" i="0" u="sng" baseline="30000" dirty="0"/>
        </a:p>
      </dgm:t>
    </dgm:pt>
    <dgm:pt modelId="{C8E56199-3F19-4C86-95A3-B14B6906EAC9}" type="parTrans" cxnId="{6D246B8E-6FD2-4CA4-A193-6D6FB8390001}">
      <dgm:prSet/>
      <dgm:spPr/>
      <dgm:t>
        <a:bodyPr/>
        <a:lstStyle/>
        <a:p>
          <a:endParaRPr lang="en-US"/>
        </a:p>
      </dgm:t>
    </dgm:pt>
    <dgm:pt modelId="{90FBAE64-4AE8-4A71-884A-A04B33822091}" type="sibTrans" cxnId="{6D246B8E-6FD2-4CA4-A193-6D6FB8390001}">
      <dgm:prSet/>
      <dgm:spPr/>
      <dgm:t>
        <a:bodyPr/>
        <a:lstStyle/>
        <a:p>
          <a:pPr>
            <a:lnSpc>
              <a:spcPct val="100000"/>
            </a:lnSpc>
          </a:pPr>
          <a:endParaRPr lang="en-US"/>
        </a:p>
      </dgm:t>
    </dgm:pt>
    <dgm:pt modelId="{69EEFD56-5FD9-402D-AF0C-133F7A896248}">
      <dgm:prSet custT="1"/>
      <dgm:spPr/>
      <dgm:t>
        <a:bodyPr/>
        <a:lstStyle/>
        <a:p>
          <a:pPr>
            <a:lnSpc>
              <a:spcPct val="100000"/>
            </a:lnSpc>
          </a:pPr>
          <a:r>
            <a:rPr lang="fr-CA" sz="1800" b="0" i="0" dirty="0"/>
            <a:t>La mise en place de services de premiers </a:t>
          </a:r>
          <a:r>
            <a:rPr lang="fr-CA" sz="1800" dirty="0"/>
            <a:t>répond</a:t>
          </a:r>
          <a:r>
            <a:rPr lang="fr-CA" sz="1800" b="0" i="0" dirty="0"/>
            <a:t>ants est fortement recommandée par le Consensus of Science and Treatment Recommendation (CoSTR) 2020 publié par le Comité international de liaison sur la réanimation (ILCOR)</a:t>
          </a:r>
          <a:r>
            <a:rPr lang="fr-CA" sz="1800" b="0" i="0" u="sng" baseline="30000" dirty="0">
              <a:hlinkClick xmlns:r="http://schemas.openxmlformats.org/officeDocument/2006/relationships" r:id="rId1"/>
            </a:rPr>
            <a:t>9</a:t>
          </a:r>
          <a:r>
            <a:rPr lang="fr-CA" sz="1800" b="0" i="0" dirty="0"/>
            <a:t> et inclus dans les lignes directrices du Conseil européen de réanimation 2021</a:t>
          </a:r>
          <a:r>
            <a:rPr lang="fr-CA" sz="1800" b="0" i="0" u="sng" baseline="30000" dirty="0">
              <a:hlinkClick xmlns:r="http://schemas.openxmlformats.org/officeDocument/2006/relationships" r:id="rId1"/>
            </a:rPr>
            <a:t>1</a:t>
          </a:r>
          <a:r>
            <a:rPr lang="fr-CA" sz="1800" b="0" i="0" dirty="0"/>
            <a:t> et les lignes directrices de l’American Heart Association 2020.</a:t>
          </a:r>
          <a:endParaRPr lang="en-US" sz="1800" dirty="0"/>
        </a:p>
      </dgm:t>
    </dgm:pt>
    <dgm:pt modelId="{2B2E78DE-5E5A-4BBE-86F8-AB8344D80A83}" type="parTrans" cxnId="{DB010FC2-018A-4400-8BC6-28A273D1202E}">
      <dgm:prSet/>
      <dgm:spPr/>
      <dgm:t>
        <a:bodyPr/>
        <a:lstStyle/>
        <a:p>
          <a:endParaRPr lang="en-US"/>
        </a:p>
      </dgm:t>
    </dgm:pt>
    <dgm:pt modelId="{E5B12232-4425-4AB0-9D27-EDFB3166DE50}" type="sibTrans" cxnId="{DB010FC2-018A-4400-8BC6-28A273D1202E}">
      <dgm:prSet/>
      <dgm:spPr/>
      <dgm:t>
        <a:bodyPr/>
        <a:lstStyle/>
        <a:p>
          <a:endParaRPr lang="en-US"/>
        </a:p>
      </dgm:t>
    </dgm:pt>
    <dgm:pt modelId="{6A3F416D-4D2C-4901-8D37-BB7E8788D021}" type="pres">
      <dgm:prSet presAssocID="{5DA2A0DB-C8CD-4BB7-B43F-D121DC7A1DE7}" presName="root" presStyleCnt="0">
        <dgm:presLayoutVars>
          <dgm:dir/>
          <dgm:resizeHandles val="exact"/>
        </dgm:presLayoutVars>
      </dgm:prSet>
      <dgm:spPr/>
    </dgm:pt>
    <dgm:pt modelId="{953E51BD-2286-43DB-9339-30EA700C78DA}" type="pres">
      <dgm:prSet presAssocID="{6F4575A5-A23E-4CA4-8CB4-260197DD92A6}" presName="compNode" presStyleCnt="0"/>
      <dgm:spPr/>
    </dgm:pt>
    <dgm:pt modelId="{9ECB9323-F870-4CF1-A7E7-AE2975B5DD26}" type="pres">
      <dgm:prSet presAssocID="{6F4575A5-A23E-4CA4-8CB4-260197DD92A6}" presName="bgRect" presStyleLbl="bgShp" presStyleIdx="0" presStyleCnt="2"/>
      <dgm:spPr/>
    </dgm:pt>
    <dgm:pt modelId="{F40E3162-7D27-418C-ADD8-EAC87B60DAB9}" type="pres">
      <dgm:prSet presAssocID="{6F4575A5-A23E-4CA4-8CB4-260197DD92A6}" presName="iconRect" presStyleLbl="node1" presStyleIdx="0" presStyleCnt="2"/>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dgm:spPr>
      <dgm:extLst>
        <a:ext uri="{E40237B7-FDA0-4F09-8148-C483321AD2D9}">
          <dgm14:cNvPr xmlns:dgm14="http://schemas.microsoft.com/office/drawing/2010/diagram" id="0" name="" descr="Brain in head"/>
        </a:ext>
      </dgm:extLst>
    </dgm:pt>
    <dgm:pt modelId="{E41B25D6-F92D-4074-93DF-2D5ECCCD5F69}" type="pres">
      <dgm:prSet presAssocID="{6F4575A5-A23E-4CA4-8CB4-260197DD92A6}" presName="spaceRect" presStyleCnt="0"/>
      <dgm:spPr/>
    </dgm:pt>
    <dgm:pt modelId="{FB087480-67DB-46EB-90B3-E4A4886D0815}" type="pres">
      <dgm:prSet presAssocID="{6F4575A5-A23E-4CA4-8CB4-260197DD92A6}" presName="parTx" presStyleLbl="revTx" presStyleIdx="0" presStyleCnt="2">
        <dgm:presLayoutVars>
          <dgm:chMax val="0"/>
          <dgm:chPref val="0"/>
        </dgm:presLayoutVars>
      </dgm:prSet>
      <dgm:spPr/>
    </dgm:pt>
    <dgm:pt modelId="{0B7B3CC1-64E3-4C3C-A4B9-EC3940301200}" type="pres">
      <dgm:prSet presAssocID="{90FBAE64-4AE8-4A71-884A-A04B33822091}" presName="sibTrans" presStyleCnt="0"/>
      <dgm:spPr/>
    </dgm:pt>
    <dgm:pt modelId="{F98FE016-197C-4A21-AF2D-584E5F7A2127}" type="pres">
      <dgm:prSet presAssocID="{69EEFD56-5FD9-402D-AF0C-133F7A896248}" presName="compNode" presStyleCnt="0"/>
      <dgm:spPr/>
    </dgm:pt>
    <dgm:pt modelId="{987912A7-D19A-46FC-851C-7F12884C9B2D}" type="pres">
      <dgm:prSet presAssocID="{69EEFD56-5FD9-402D-AF0C-133F7A896248}" presName="bgRect" presStyleLbl="bgShp" presStyleIdx="1" presStyleCnt="2"/>
      <dgm:spPr/>
    </dgm:pt>
    <dgm:pt modelId="{C7DD9B28-5323-4944-8337-23D4A3DE57C0}" type="pres">
      <dgm:prSet presAssocID="{69EEFD56-5FD9-402D-AF0C-133F7A896248}" presName="iconRect" presStyleLbl="node1" presStyleIdx="1" presStyleCnt="2"/>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dgm:spPr>
      <dgm:extLst>
        <a:ext uri="{E40237B7-FDA0-4F09-8148-C483321AD2D9}">
          <dgm14:cNvPr xmlns:dgm14="http://schemas.microsoft.com/office/drawing/2010/diagram" id="0" name="" descr="Questions"/>
        </a:ext>
      </dgm:extLst>
    </dgm:pt>
    <dgm:pt modelId="{68FCA110-9C40-4842-9E9B-13AA1592E145}" type="pres">
      <dgm:prSet presAssocID="{69EEFD56-5FD9-402D-AF0C-133F7A896248}" presName="spaceRect" presStyleCnt="0"/>
      <dgm:spPr/>
    </dgm:pt>
    <dgm:pt modelId="{E2CAB263-F1DD-42FC-AE95-BEEAB0C8F5E9}" type="pres">
      <dgm:prSet presAssocID="{69EEFD56-5FD9-402D-AF0C-133F7A896248}" presName="parTx" presStyleLbl="revTx" presStyleIdx="1" presStyleCnt="2" custScaleX="99799" custScaleY="109363">
        <dgm:presLayoutVars>
          <dgm:chMax val="0"/>
          <dgm:chPref val="0"/>
        </dgm:presLayoutVars>
      </dgm:prSet>
      <dgm:spPr/>
    </dgm:pt>
  </dgm:ptLst>
  <dgm:cxnLst>
    <dgm:cxn modelId="{6D246B8E-6FD2-4CA4-A193-6D6FB8390001}" srcId="{5DA2A0DB-C8CD-4BB7-B43F-D121DC7A1DE7}" destId="{6F4575A5-A23E-4CA4-8CB4-260197DD92A6}" srcOrd="0" destOrd="0" parTransId="{C8E56199-3F19-4C86-95A3-B14B6906EAC9}" sibTransId="{90FBAE64-4AE8-4A71-884A-A04B33822091}"/>
    <dgm:cxn modelId="{DB010FC2-018A-4400-8BC6-28A273D1202E}" srcId="{5DA2A0DB-C8CD-4BB7-B43F-D121DC7A1DE7}" destId="{69EEFD56-5FD9-402D-AF0C-133F7A896248}" srcOrd="1" destOrd="0" parTransId="{2B2E78DE-5E5A-4BBE-86F8-AB8344D80A83}" sibTransId="{E5B12232-4425-4AB0-9D27-EDFB3166DE50}"/>
    <dgm:cxn modelId="{4B0CD3EC-6E5B-49BA-B537-BC6B2F125775}" type="presOf" srcId="{6F4575A5-A23E-4CA4-8CB4-260197DD92A6}" destId="{FB087480-67DB-46EB-90B3-E4A4886D0815}" srcOrd="0" destOrd="0" presId="urn:microsoft.com/office/officeart/2018/2/layout/IconVerticalSolidList"/>
    <dgm:cxn modelId="{3592F7F5-87F4-4397-A5B9-21FF156FA011}" type="presOf" srcId="{5DA2A0DB-C8CD-4BB7-B43F-D121DC7A1DE7}" destId="{6A3F416D-4D2C-4901-8D37-BB7E8788D021}" srcOrd="0" destOrd="0" presId="urn:microsoft.com/office/officeart/2018/2/layout/IconVerticalSolidList"/>
    <dgm:cxn modelId="{90A174FD-75A2-4B4E-A1DD-CBB3B5A73328}" type="presOf" srcId="{69EEFD56-5FD9-402D-AF0C-133F7A896248}" destId="{E2CAB263-F1DD-42FC-AE95-BEEAB0C8F5E9}" srcOrd="0" destOrd="0" presId="urn:microsoft.com/office/officeart/2018/2/layout/IconVerticalSolidList"/>
    <dgm:cxn modelId="{89B8D7B6-CFAB-4305-9010-4DA35D8A7934}" type="presParOf" srcId="{6A3F416D-4D2C-4901-8D37-BB7E8788D021}" destId="{953E51BD-2286-43DB-9339-30EA700C78DA}" srcOrd="0" destOrd="0" presId="urn:microsoft.com/office/officeart/2018/2/layout/IconVerticalSolidList"/>
    <dgm:cxn modelId="{6593EB85-6919-4A05-B417-87E8A7985AD1}" type="presParOf" srcId="{953E51BD-2286-43DB-9339-30EA700C78DA}" destId="{9ECB9323-F870-4CF1-A7E7-AE2975B5DD26}" srcOrd="0" destOrd="0" presId="urn:microsoft.com/office/officeart/2018/2/layout/IconVerticalSolidList"/>
    <dgm:cxn modelId="{FBF81329-1372-490D-8DAC-CBFC6658DFC2}" type="presParOf" srcId="{953E51BD-2286-43DB-9339-30EA700C78DA}" destId="{F40E3162-7D27-418C-ADD8-EAC87B60DAB9}" srcOrd="1" destOrd="0" presId="urn:microsoft.com/office/officeart/2018/2/layout/IconVerticalSolidList"/>
    <dgm:cxn modelId="{0AA2A0CC-CA94-447E-87E9-31BF09615CE8}" type="presParOf" srcId="{953E51BD-2286-43DB-9339-30EA700C78DA}" destId="{E41B25D6-F92D-4074-93DF-2D5ECCCD5F69}" srcOrd="2" destOrd="0" presId="urn:microsoft.com/office/officeart/2018/2/layout/IconVerticalSolidList"/>
    <dgm:cxn modelId="{122AE6EF-353B-4A04-9379-F25D34E5D30B}" type="presParOf" srcId="{953E51BD-2286-43DB-9339-30EA700C78DA}" destId="{FB087480-67DB-46EB-90B3-E4A4886D0815}" srcOrd="3" destOrd="0" presId="urn:microsoft.com/office/officeart/2018/2/layout/IconVerticalSolidList"/>
    <dgm:cxn modelId="{2A044D75-4676-4D88-893D-F62724E15FC2}" type="presParOf" srcId="{6A3F416D-4D2C-4901-8D37-BB7E8788D021}" destId="{0B7B3CC1-64E3-4C3C-A4B9-EC3940301200}" srcOrd="1" destOrd="0" presId="urn:microsoft.com/office/officeart/2018/2/layout/IconVerticalSolidList"/>
    <dgm:cxn modelId="{ADEDE8D9-D526-488E-822C-244656E5771E}" type="presParOf" srcId="{6A3F416D-4D2C-4901-8D37-BB7E8788D021}" destId="{F98FE016-197C-4A21-AF2D-584E5F7A2127}" srcOrd="2" destOrd="0" presId="urn:microsoft.com/office/officeart/2018/2/layout/IconVerticalSolidList"/>
    <dgm:cxn modelId="{5B25DA69-F86C-436A-9E39-EEDA846A1289}" type="presParOf" srcId="{F98FE016-197C-4A21-AF2D-584E5F7A2127}" destId="{987912A7-D19A-46FC-851C-7F12884C9B2D}" srcOrd="0" destOrd="0" presId="urn:microsoft.com/office/officeart/2018/2/layout/IconVerticalSolidList"/>
    <dgm:cxn modelId="{A494C2FA-2D8B-4D25-9AE4-4CA430472616}" type="presParOf" srcId="{F98FE016-197C-4A21-AF2D-584E5F7A2127}" destId="{C7DD9B28-5323-4944-8337-23D4A3DE57C0}" srcOrd="1" destOrd="0" presId="urn:microsoft.com/office/officeart/2018/2/layout/IconVerticalSolidList"/>
    <dgm:cxn modelId="{20BEE7F8-783C-4D55-99E8-27E4D5699261}" type="presParOf" srcId="{F98FE016-197C-4A21-AF2D-584E5F7A2127}" destId="{68FCA110-9C40-4842-9E9B-13AA1592E145}" srcOrd="2" destOrd="0" presId="urn:microsoft.com/office/officeart/2018/2/layout/IconVerticalSolidList"/>
    <dgm:cxn modelId="{763FC9C5-0250-49C6-AA4F-1D2521EA1641}" type="presParOf" srcId="{F98FE016-197C-4A21-AF2D-584E5F7A2127}" destId="{E2CAB263-F1DD-42FC-AE95-BEEAB0C8F5E9}"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6D8DBB9-9601-42DD-8C70-EEC2D409BAEE}" type="doc">
      <dgm:prSet loTypeId="urn:microsoft.com/office/officeart/2018/2/layout/IconVerticalSolidList" loCatId="icon" qsTypeId="urn:microsoft.com/office/officeart/2005/8/quickstyle/simple1" qsCatId="simple" csTypeId="urn:microsoft.com/office/officeart/2005/8/colors/accent3_1" csCatId="accent3" phldr="1"/>
      <dgm:spPr/>
      <dgm:t>
        <a:bodyPr/>
        <a:lstStyle/>
        <a:p>
          <a:endParaRPr lang="en-US"/>
        </a:p>
      </dgm:t>
    </dgm:pt>
    <dgm:pt modelId="{A87509D3-F937-4AD4-AE64-4A0083662C06}">
      <dgm:prSet custT="1"/>
      <dgm:spPr/>
      <dgm:t>
        <a:bodyPr/>
        <a:lstStyle/>
        <a:p>
          <a:pPr>
            <a:lnSpc>
              <a:spcPct val="100000"/>
            </a:lnSpc>
          </a:pPr>
          <a:r>
            <a:rPr lang="fr-CA" sz="1800" b="1" i="0" dirty="0">
              <a:hlinkClick xmlns:r="http://schemas.openxmlformats.org/officeDocument/2006/relationships" r:id="rId1">
                <a:extLst>
                  <a:ext uri="{A12FA001-AC4F-418D-AE19-62706E023703}">
                    <ahyp:hlinkClr xmlns:ahyp="http://schemas.microsoft.com/office/drawing/2018/hyperlinkcolor" val="tx"/>
                  </a:ext>
                </a:extLst>
              </a:hlinkClick>
            </a:rPr>
            <a:t>Article 3.12</a:t>
          </a:r>
          <a:r>
            <a:rPr lang="fr-CA" sz="1800" b="0" i="0" dirty="0"/>
            <a:t> </a:t>
          </a:r>
          <a:r>
            <a:rPr lang="fr-CA" sz="1600" b="0" i="0" dirty="0"/>
            <a:t>Le ministre de la Santé détermine le contenu minimal de l’entente conclue en vertu de l’article 38, laquelle doit notamment prévoir les modalités de fonctionnement des services de premiers répondants, les normes de qualité qui doivent être respectées, les modalités de financement, s’il y a lieu, et celles du remboursement des dépenses jugées admissibles, les modalités de reddition de compte de même que les cas, conditions et circonstances pour lesquels l’une ou l’autre des parties peut mettre fin à cette entente.</a:t>
          </a:r>
          <a:endParaRPr lang="en-US" sz="1600" dirty="0"/>
        </a:p>
      </dgm:t>
    </dgm:pt>
    <dgm:pt modelId="{CF20E7F0-16BB-4929-B93E-82DC85BD6669}" type="parTrans" cxnId="{72D51D66-05C3-4277-BDBF-9C82C9B03B81}">
      <dgm:prSet/>
      <dgm:spPr/>
      <dgm:t>
        <a:bodyPr/>
        <a:lstStyle/>
        <a:p>
          <a:endParaRPr lang="en-US"/>
        </a:p>
      </dgm:t>
    </dgm:pt>
    <dgm:pt modelId="{D2A5982A-2FD3-47CC-AB1C-73A55DD10C35}" type="sibTrans" cxnId="{72D51D66-05C3-4277-BDBF-9C82C9B03B81}">
      <dgm:prSet/>
      <dgm:spPr/>
      <dgm:t>
        <a:bodyPr/>
        <a:lstStyle/>
        <a:p>
          <a:endParaRPr lang="en-US"/>
        </a:p>
      </dgm:t>
    </dgm:pt>
    <dgm:pt modelId="{8EB6CBF5-0F69-4138-AC90-13522318F11E}">
      <dgm:prSet custT="1"/>
      <dgm:spPr/>
      <dgm:t>
        <a:bodyPr/>
        <a:lstStyle/>
        <a:p>
          <a:pPr>
            <a:lnSpc>
              <a:spcPct val="100000"/>
            </a:lnSpc>
          </a:pPr>
          <a:endParaRPr lang="fr-CA" sz="1800" b="1" i="0" u="sng" dirty="0"/>
        </a:p>
        <a:p>
          <a:pPr>
            <a:lnSpc>
              <a:spcPct val="100000"/>
            </a:lnSpc>
          </a:pPr>
          <a:endParaRPr lang="fr-CA" sz="1800" b="1" i="0" u="sng" dirty="0"/>
        </a:p>
        <a:p>
          <a:pPr>
            <a:lnSpc>
              <a:spcPct val="100000"/>
            </a:lnSpc>
          </a:pPr>
          <a:r>
            <a:rPr lang="fr-CA" sz="1800" b="1" i="0" u="sng" dirty="0"/>
            <a:t>Chapitre IV Section I Service de premiers répondants </a:t>
          </a:r>
          <a:r>
            <a:rPr lang="fr-CA" sz="1800" b="1" i="0" dirty="0"/>
            <a:t> </a:t>
          </a:r>
          <a:r>
            <a:rPr lang="fr-CA" sz="1600" b="0" i="0" dirty="0"/>
            <a:t>Le cadre juridique applicable pour un service de premier répondant est bien défini par la LSPU. « …L’agence doit conclure, avec les municipalités intéressées ayant compétence sur son territoire, une entente, dont le contenu doit respecter celui déterminé conformément au paragraphe 12° de l’article 3, en vertu de laquelle la municipalité désigne un ou des services en mesure d’offrir des services de premiers répondants. Les services ainsi désignés doivent être accrédités par l’agence ».</a:t>
          </a:r>
        </a:p>
        <a:p>
          <a:pPr>
            <a:lnSpc>
              <a:spcPct val="100000"/>
            </a:lnSpc>
          </a:pPr>
          <a:endParaRPr lang="fr-CA" sz="1800" b="0" i="0" dirty="0"/>
        </a:p>
        <a:p>
          <a:pPr>
            <a:lnSpc>
              <a:spcPct val="100000"/>
            </a:lnSpc>
          </a:pPr>
          <a:endParaRPr lang="en-US" sz="1800" dirty="0"/>
        </a:p>
      </dgm:t>
    </dgm:pt>
    <dgm:pt modelId="{7FB381C0-10D7-4274-A835-875C2E635ABF}" type="parTrans" cxnId="{C1D92DC8-4D46-4F67-B2FC-D004A99D101E}">
      <dgm:prSet/>
      <dgm:spPr/>
      <dgm:t>
        <a:bodyPr/>
        <a:lstStyle/>
        <a:p>
          <a:endParaRPr lang="en-US"/>
        </a:p>
      </dgm:t>
    </dgm:pt>
    <dgm:pt modelId="{8C51E56C-8319-4439-88B6-9E980984EC45}" type="sibTrans" cxnId="{C1D92DC8-4D46-4F67-B2FC-D004A99D101E}">
      <dgm:prSet/>
      <dgm:spPr/>
      <dgm:t>
        <a:bodyPr/>
        <a:lstStyle/>
        <a:p>
          <a:endParaRPr lang="en-US"/>
        </a:p>
      </dgm:t>
    </dgm:pt>
    <dgm:pt modelId="{9CC16687-0DAA-4636-A4A5-55DA29D8AE1B}" type="pres">
      <dgm:prSet presAssocID="{36D8DBB9-9601-42DD-8C70-EEC2D409BAEE}" presName="root" presStyleCnt="0">
        <dgm:presLayoutVars>
          <dgm:dir/>
          <dgm:resizeHandles val="exact"/>
        </dgm:presLayoutVars>
      </dgm:prSet>
      <dgm:spPr/>
    </dgm:pt>
    <dgm:pt modelId="{63FFF16C-2386-4245-9937-7BF7EE86F828}" type="pres">
      <dgm:prSet presAssocID="{A87509D3-F937-4AD4-AE64-4A0083662C06}" presName="compNode" presStyleCnt="0"/>
      <dgm:spPr/>
    </dgm:pt>
    <dgm:pt modelId="{C2297A7F-BED4-448C-A36C-60417BAE0705}" type="pres">
      <dgm:prSet presAssocID="{A87509D3-F937-4AD4-AE64-4A0083662C06}" presName="bgRect" presStyleLbl="bgShp" presStyleIdx="0" presStyleCnt="2"/>
      <dgm:spPr/>
    </dgm:pt>
    <dgm:pt modelId="{6E0917F5-8F57-43AB-ADFC-6522729B7A51}" type="pres">
      <dgm:prSet presAssocID="{A87509D3-F937-4AD4-AE64-4A0083662C06}" presName="iconRect" presStyleLbl="node1" presStyleIdx="0" presStyleCnt="2"/>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dgm:spPr>
      <dgm:extLst>
        <a:ext uri="{E40237B7-FDA0-4F09-8148-C483321AD2D9}">
          <dgm14:cNvPr xmlns:dgm14="http://schemas.microsoft.com/office/drawing/2010/diagram" id="0" name="" descr="Marteau d'officiel"/>
        </a:ext>
      </dgm:extLst>
    </dgm:pt>
    <dgm:pt modelId="{063ECE3F-F7DD-4FA7-A188-49DC5194FE66}" type="pres">
      <dgm:prSet presAssocID="{A87509D3-F937-4AD4-AE64-4A0083662C06}" presName="spaceRect" presStyleCnt="0"/>
      <dgm:spPr/>
    </dgm:pt>
    <dgm:pt modelId="{8B52DD39-1625-4B29-9C7B-86499E81FF24}" type="pres">
      <dgm:prSet presAssocID="{A87509D3-F937-4AD4-AE64-4A0083662C06}" presName="parTx" presStyleLbl="revTx" presStyleIdx="0" presStyleCnt="2">
        <dgm:presLayoutVars>
          <dgm:chMax val="0"/>
          <dgm:chPref val="0"/>
        </dgm:presLayoutVars>
      </dgm:prSet>
      <dgm:spPr/>
    </dgm:pt>
    <dgm:pt modelId="{892EE244-4B55-4258-93C5-F4BF9E083022}" type="pres">
      <dgm:prSet presAssocID="{D2A5982A-2FD3-47CC-AB1C-73A55DD10C35}" presName="sibTrans" presStyleCnt="0"/>
      <dgm:spPr/>
    </dgm:pt>
    <dgm:pt modelId="{2A8ADBDE-01E6-4092-9829-53D6EC799D1A}" type="pres">
      <dgm:prSet presAssocID="{8EB6CBF5-0F69-4138-AC90-13522318F11E}" presName="compNode" presStyleCnt="0"/>
      <dgm:spPr/>
    </dgm:pt>
    <dgm:pt modelId="{3021D532-E080-41F6-B916-71C640D9D393}" type="pres">
      <dgm:prSet presAssocID="{8EB6CBF5-0F69-4138-AC90-13522318F11E}" presName="bgRect" presStyleLbl="bgShp" presStyleIdx="1" presStyleCnt="2" custLinFactNeighborY="662"/>
      <dgm:spPr/>
    </dgm:pt>
    <dgm:pt modelId="{BDC1B9EC-45CB-469D-8C0A-41152943469C}" type="pres">
      <dgm:prSet presAssocID="{8EB6CBF5-0F69-4138-AC90-13522318F11E}" presName="iconRect" presStyleLbl="node1" presStyleIdx="1" presStyleCnt="2"/>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dgm:spPr>
      <dgm:extLst>
        <a:ext uri="{E40237B7-FDA0-4F09-8148-C483321AD2D9}">
          <dgm14:cNvPr xmlns:dgm14="http://schemas.microsoft.com/office/drawing/2010/diagram" id="0" name="" descr="Citations"/>
        </a:ext>
      </dgm:extLst>
    </dgm:pt>
    <dgm:pt modelId="{C5BEB78E-51C5-46E6-AB29-6D1DE8EC9361}" type="pres">
      <dgm:prSet presAssocID="{8EB6CBF5-0F69-4138-AC90-13522318F11E}" presName="spaceRect" presStyleCnt="0"/>
      <dgm:spPr/>
    </dgm:pt>
    <dgm:pt modelId="{13EC9BA8-9EE9-44C4-BEA3-056783AF0DE5}" type="pres">
      <dgm:prSet presAssocID="{8EB6CBF5-0F69-4138-AC90-13522318F11E}" presName="parTx" presStyleLbl="revTx" presStyleIdx="1" presStyleCnt="2">
        <dgm:presLayoutVars>
          <dgm:chMax val="0"/>
          <dgm:chPref val="0"/>
        </dgm:presLayoutVars>
      </dgm:prSet>
      <dgm:spPr/>
    </dgm:pt>
  </dgm:ptLst>
  <dgm:cxnLst>
    <dgm:cxn modelId="{27715D22-731D-4853-80C7-B54C30C1AD84}" type="presOf" srcId="{8EB6CBF5-0F69-4138-AC90-13522318F11E}" destId="{13EC9BA8-9EE9-44C4-BEA3-056783AF0DE5}" srcOrd="0" destOrd="0" presId="urn:microsoft.com/office/officeart/2018/2/layout/IconVerticalSolidList"/>
    <dgm:cxn modelId="{72D51D66-05C3-4277-BDBF-9C82C9B03B81}" srcId="{36D8DBB9-9601-42DD-8C70-EEC2D409BAEE}" destId="{A87509D3-F937-4AD4-AE64-4A0083662C06}" srcOrd="0" destOrd="0" parTransId="{CF20E7F0-16BB-4929-B93E-82DC85BD6669}" sibTransId="{D2A5982A-2FD3-47CC-AB1C-73A55DD10C35}"/>
    <dgm:cxn modelId="{624EF7C1-9651-4CFB-9929-8A3FFD09F53E}" type="presOf" srcId="{36D8DBB9-9601-42DD-8C70-EEC2D409BAEE}" destId="{9CC16687-0DAA-4636-A4A5-55DA29D8AE1B}" srcOrd="0" destOrd="0" presId="urn:microsoft.com/office/officeart/2018/2/layout/IconVerticalSolidList"/>
    <dgm:cxn modelId="{C1D92DC8-4D46-4F67-B2FC-D004A99D101E}" srcId="{36D8DBB9-9601-42DD-8C70-EEC2D409BAEE}" destId="{8EB6CBF5-0F69-4138-AC90-13522318F11E}" srcOrd="1" destOrd="0" parTransId="{7FB381C0-10D7-4274-A835-875C2E635ABF}" sibTransId="{8C51E56C-8319-4439-88B6-9E980984EC45}"/>
    <dgm:cxn modelId="{5CA254EF-0AB1-4342-9A99-0AAFE1937D62}" type="presOf" srcId="{A87509D3-F937-4AD4-AE64-4A0083662C06}" destId="{8B52DD39-1625-4B29-9C7B-86499E81FF24}" srcOrd="0" destOrd="0" presId="urn:microsoft.com/office/officeart/2018/2/layout/IconVerticalSolidList"/>
    <dgm:cxn modelId="{7005B880-193A-4A3C-94B1-D618CDB89C65}" type="presParOf" srcId="{9CC16687-0DAA-4636-A4A5-55DA29D8AE1B}" destId="{63FFF16C-2386-4245-9937-7BF7EE86F828}" srcOrd="0" destOrd="0" presId="urn:microsoft.com/office/officeart/2018/2/layout/IconVerticalSolidList"/>
    <dgm:cxn modelId="{C8B03C4F-219D-4A53-A71D-1C07EEE94F26}" type="presParOf" srcId="{63FFF16C-2386-4245-9937-7BF7EE86F828}" destId="{C2297A7F-BED4-448C-A36C-60417BAE0705}" srcOrd="0" destOrd="0" presId="urn:microsoft.com/office/officeart/2018/2/layout/IconVerticalSolidList"/>
    <dgm:cxn modelId="{54178410-36A7-4BE0-87CA-B1C018B8EA18}" type="presParOf" srcId="{63FFF16C-2386-4245-9937-7BF7EE86F828}" destId="{6E0917F5-8F57-43AB-ADFC-6522729B7A51}" srcOrd="1" destOrd="0" presId="urn:microsoft.com/office/officeart/2018/2/layout/IconVerticalSolidList"/>
    <dgm:cxn modelId="{A0BFA9CD-05ED-4A57-9E91-0A76C3D356BC}" type="presParOf" srcId="{63FFF16C-2386-4245-9937-7BF7EE86F828}" destId="{063ECE3F-F7DD-4FA7-A188-49DC5194FE66}" srcOrd="2" destOrd="0" presId="urn:microsoft.com/office/officeart/2018/2/layout/IconVerticalSolidList"/>
    <dgm:cxn modelId="{9738AAAA-D095-4FA5-9F65-18FF94DE2C58}" type="presParOf" srcId="{63FFF16C-2386-4245-9937-7BF7EE86F828}" destId="{8B52DD39-1625-4B29-9C7B-86499E81FF24}" srcOrd="3" destOrd="0" presId="urn:microsoft.com/office/officeart/2018/2/layout/IconVerticalSolidList"/>
    <dgm:cxn modelId="{5BFCE9CD-669A-4F62-866B-2CF9E2487163}" type="presParOf" srcId="{9CC16687-0DAA-4636-A4A5-55DA29D8AE1B}" destId="{892EE244-4B55-4258-93C5-F4BF9E083022}" srcOrd="1" destOrd="0" presId="urn:microsoft.com/office/officeart/2018/2/layout/IconVerticalSolidList"/>
    <dgm:cxn modelId="{ECF01DAF-BFBF-4670-8D2F-F36A5751717E}" type="presParOf" srcId="{9CC16687-0DAA-4636-A4A5-55DA29D8AE1B}" destId="{2A8ADBDE-01E6-4092-9829-53D6EC799D1A}" srcOrd="2" destOrd="0" presId="urn:microsoft.com/office/officeart/2018/2/layout/IconVerticalSolidList"/>
    <dgm:cxn modelId="{71D89B53-6AFE-4ACC-9000-919366A95042}" type="presParOf" srcId="{2A8ADBDE-01E6-4092-9829-53D6EC799D1A}" destId="{3021D532-E080-41F6-B916-71C640D9D393}" srcOrd="0" destOrd="0" presId="urn:microsoft.com/office/officeart/2018/2/layout/IconVerticalSolidList"/>
    <dgm:cxn modelId="{D544A636-419E-453A-AF1D-DEF2D83B3D85}" type="presParOf" srcId="{2A8ADBDE-01E6-4092-9829-53D6EC799D1A}" destId="{BDC1B9EC-45CB-469D-8C0A-41152943469C}" srcOrd="1" destOrd="0" presId="urn:microsoft.com/office/officeart/2018/2/layout/IconVerticalSolidList"/>
    <dgm:cxn modelId="{5ECC735F-C815-4372-9C7C-A4E53726282A}" type="presParOf" srcId="{2A8ADBDE-01E6-4092-9829-53D6EC799D1A}" destId="{C5BEB78E-51C5-46E6-AB29-6D1DE8EC9361}" srcOrd="2" destOrd="0" presId="urn:microsoft.com/office/officeart/2018/2/layout/IconVerticalSolidList"/>
    <dgm:cxn modelId="{A5ED3BEE-EFD4-4296-8D51-5D7BBBA796FF}" type="presParOf" srcId="{2A8ADBDE-01E6-4092-9829-53D6EC799D1A}" destId="{13EC9BA8-9EE9-44C4-BEA3-056783AF0DE5}"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BCA43D9-56F5-4D6E-B4D3-1592DC26D3D2}" type="doc">
      <dgm:prSet loTypeId="urn:microsoft.com/office/officeart/2005/8/layout/process1" loCatId="process" qsTypeId="urn:microsoft.com/office/officeart/2005/8/quickstyle/simple1" qsCatId="simple" csTypeId="urn:microsoft.com/office/officeart/2005/8/colors/accent3_1" csCatId="accent3" phldr="1"/>
      <dgm:spPr/>
      <dgm:t>
        <a:bodyPr/>
        <a:lstStyle/>
        <a:p>
          <a:endParaRPr lang="en-US"/>
        </a:p>
      </dgm:t>
    </dgm:pt>
    <dgm:pt modelId="{6AC5D297-BEB7-446A-B51D-64712D68DA7A}">
      <dgm:prSet custT="1"/>
      <dgm:spPr/>
      <dgm:t>
        <a:bodyPr/>
        <a:lstStyle/>
        <a:p>
          <a:r>
            <a:rPr lang="fr-FR" sz="1800" b="1" dirty="0"/>
            <a:t>Contexte</a:t>
          </a:r>
        </a:p>
        <a:p>
          <a:r>
            <a:rPr lang="fr-FR" sz="1800" dirty="0"/>
            <a:t>30% des municipalités ont un service de PR avec 46% de la population du Québec couverte.</a:t>
          </a:r>
        </a:p>
        <a:p>
          <a:endParaRPr lang="fr-FR" sz="1800" dirty="0"/>
        </a:p>
      </dgm:t>
    </dgm:pt>
    <dgm:pt modelId="{86BC6422-EC0C-4500-99AF-0BDA514A4829}" type="parTrans" cxnId="{976D79BA-0DFF-47F2-8FB6-C160FF2CF0AB}">
      <dgm:prSet/>
      <dgm:spPr/>
      <dgm:t>
        <a:bodyPr/>
        <a:lstStyle/>
        <a:p>
          <a:endParaRPr lang="en-US"/>
        </a:p>
      </dgm:t>
    </dgm:pt>
    <dgm:pt modelId="{21B7108B-091B-4255-B75A-79ED6CC575DE}" type="sibTrans" cxnId="{976D79BA-0DFF-47F2-8FB6-C160FF2CF0AB}">
      <dgm:prSet/>
      <dgm:spPr/>
      <dgm:t>
        <a:bodyPr/>
        <a:lstStyle/>
        <a:p>
          <a:endParaRPr lang="en-US"/>
        </a:p>
      </dgm:t>
    </dgm:pt>
    <dgm:pt modelId="{9DE81C03-58AF-4776-B954-634F4FBC0ADD}">
      <dgm:prSet custT="1"/>
      <dgm:spPr/>
      <dgm:t>
        <a:bodyPr/>
        <a:lstStyle/>
        <a:p>
          <a:r>
            <a:rPr lang="fr-CA" sz="1800" b="1" dirty="0"/>
            <a:t>Vision</a:t>
          </a:r>
        </a:p>
        <a:p>
          <a:r>
            <a:rPr lang="fr-FR" sz="1800" dirty="0"/>
            <a:t>L’agilité des services de premiers répondants et leur implantation stratégique est indispensable à la diminution de la mortalité et la promotion de qualité de vie des patients. </a:t>
          </a:r>
          <a:endParaRPr lang="fr-CA" sz="1800" dirty="0"/>
        </a:p>
      </dgm:t>
    </dgm:pt>
    <dgm:pt modelId="{597F1D9E-D29E-4766-98D6-01F0BA4BF857}" type="parTrans" cxnId="{9DF2AE0B-E429-471A-8731-94F71631ADAF}">
      <dgm:prSet/>
      <dgm:spPr/>
      <dgm:t>
        <a:bodyPr/>
        <a:lstStyle/>
        <a:p>
          <a:endParaRPr lang="en-US"/>
        </a:p>
      </dgm:t>
    </dgm:pt>
    <dgm:pt modelId="{489B2FD5-FFE2-4A67-AD4B-9F8EBF718EC2}" type="sibTrans" cxnId="{9DF2AE0B-E429-471A-8731-94F71631ADAF}">
      <dgm:prSet/>
      <dgm:spPr/>
      <dgm:t>
        <a:bodyPr/>
        <a:lstStyle/>
        <a:p>
          <a:endParaRPr lang="en-US"/>
        </a:p>
      </dgm:t>
    </dgm:pt>
    <dgm:pt modelId="{9643E79D-E708-4111-8C9A-1B4F5F672113}">
      <dgm:prSet custT="1"/>
      <dgm:spPr/>
      <dgm:t>
        <a:bodyPr/>
        <a:lstStyle/>
        <a:p>
          <a:r>
            <a:rPr lang="fr-FR" sz="1800" b="1" dirty="0"/>
            <a:t>Objectif</a:t>
          </a:r>
        </a:p>
        <a:p>
          <a:r>
            <a:rPr lang="fr-CA" sz="1800" dirty="0"/>
            <a:t>1- atteindre 80% de la population du Québec couvert par un service de PR d’ici quelques années.</a:t>
          </a:r>
        </a:p>
        <a:p>
          <a:r>
            <a:rPr lang="fr-CA" sz="1800" dirty="0"/>
            <a:t>2- D’ici 2030 avoir 75% des municipalités avec un service de PR</a:t>
          </a:r>
          <a:endParaRPr lang="en-US" sz="1800" dirty="0"/>
        </a:p>
      </dgm:t>
    </dgm:pt>
    <dgm:pt modelId="{AA0A1EDC-E0D9-4014-AB8A-B66EF609F993}" type="parTrans" cxnId="{51114A94-7292-4754-B310-21F429479B6E}">
      <dgm:prSet/>
      <dgm:spPr/>
      <dgm:t>
        <a:bodyPr/>
        <a:lstStyle/>
        <a:p>
          <a:endParaRPr lang="en-US"/>
        </a:p>
      </dgm:t>
    </dgm:pt>
    <dgm:pt modelId="{6B8CEA74-14F7-45A9-BD6A-1C94F17AA526}" type="sibTrans" cxnId="{51114A94-7292-4754-B310-21F429479B6E}">
      <dgm:prSet/>
      <dgm:spPr/>
      <dgm:t>
        <a:bodyPr/>
        <a:lstStyle/>
        <a:p>
          <a:endParaRPr lang="en-US"/>
        </a:p>
      </dgm:t>
    </dgm:pt>
    <dgm:pt modelId="{772ED926-6D8C-4BE6-9F75-950AED69E54E}" type="pres">
      <dgm:prSet presAssocID="{0BCA43D9-56F5-4D6E-B4D3-1592DC26D3D2}" presName="Name0" presStyleCnt="0">
        <dgm:presLayoutVars>
          <dgm:dir/>
          <dgm:resizeHandles val="exact"/>
        </dgm:presLayoutVars>
      </dgm:prSet>
      <dgm:spPr/>
    </dgm:pt>
    <dgm:pt modelId="{4EBCC115-53FB-45C3-8405-15830CEA97AE}" type="pres">
      <dgm:prSet presAssocID="{6AC5D297-BEB7-446A-B51D-64712D68DA7A}" presName="node" presStyleLbl="node1" presStyleIdx="0" presStyleCnt="3">
        <dgm:presLayoutVars>
          <dgm:bulletEnabled val="1"/>
        </dgm:presLayoutVars>
      </dgm:prSet>
      <dgm:spPr/>
    </dgm:pt>
    <dgm:pt modelId="{B5D6B67A-DF54-49FB-AC4C-F489D1BA0E6C}" type="pres">
      <dgm:prSet presAssocID="{21B7108B-091B-4255-B75A-79ED6CC575DE}" presName="sibTrans" presStyleLbl="sibTrans2D1" presStyleIdx="0" presStyleCnt="2"/>
      <dgm:spPr/>
    </dgm:pt>
    <dgm:pt modelId="{72E17875-50D9-4590-BF7B-76DD9845B500}" type="pres">
      <dgm:prSet presAssocID="{21B7108B-091B-4255-B75A-79ED6CC575DE}" presName="connectorText" presStyleLbl="sibTrans2D1" presStyleIdx="0" presStyleCnt="2"/>
      <dgm:spPr/>
    </dgm:pt>
    <dgm:pt modelId="{71C18800-7F5C-4F2C-AB37-A3F65CCC20F1}" type="pres">
      <dgm:prSet presAssocID="{9DE81C03-58AF-4776-B954-634F4FBC0ADD}" presName="node" presStyleLbl="node1" presStyleIdx="1" presStyleCnt="3">
        <dgm:presLayoutVars>
          <dgm:bulletEnabled val="1"/>
        </dgm:presLayoutVars>
      </dgm:prSet>
      <dgm:spPr/>
    </dgm:pt>
    <dgm:pt modelId="{9A82C887-2972-422F-9011-6ADB8FF72BAD}" type="pres">
      <dgm:prSet presAssocID="{489B2FD5-FFE2-4A67-AD4B-9F8EBF718EC2}" presName="sibTrans" presStyleLbl="sibTrans2D1" presStyleIdx="1" presStyleCnt="2"/>
      <dgm:spPr/>
    </dgm:pt>
    <dgm:pt modelId="{995BD9E5-365F-4407-9BB2-A318E37CB28C}" type="pres">
      <dgm:prSet presAssocID="{489B2FD5-FFE2-4A67-AD4B-9F8EBF718EC2}" presName="connectorText" presStyleLbl="sibTrans2D1" presStyleIdx="1" presStyleCnt="2"/>
      <dgm:spPr/>
    </dgm:pt>
    <dgm:pt modelId="{D35876B2-35EB-457F-BEC1-C3D3641F086C}" type="pres">
      <dgm:prSet presAssocID="{9643E79D-E708-4111-8C9A-1B4F5F672113}" presName="node" presStyleLbl="node1" presStyleIdx="2" presStyleCnt="3">
        <dgm:presLayoutVars>
          <dgm:bulletEnabled val="1"/>
        </dgm:presLayoutVars>
      </dgm:prSet>
      <dgm:spPr/>
    </dgm:pt>
  </dgm:ptLst>
  <dgm:cxnLst>
    <dgm:cxn modelId="{82936700-6F11-43EC-9C61-021E101F518D}" type="presOf" srcId="{9643E79D-E708-4111-8C9A-1B4F5F672113}" destId="{D35876B2-35EB-457F-BEC1-C3D3641F086C}" srcOrd="0" destOrd="0" presId="urn:microsoft.com/office/officeart/2005/8/layout/process1"/>
    <dgm:cxn modelId="{9DF2AE0B-E429-471A-8731-94F71631ADAF}" srcId="{0BCA43D9-56F5-4D6E-B4D3-1592DC26D3D2}" destId="{9DE81C03-58AF-4776-B954-634F4FBC0ADD}" srcOrd="1" destOrd="0" parTransId="{597F1D9E-D29E-4766-98D6-01F0BA4BF857}" sibTransId="{489B2FD5-FFE2-4A67-AD4B-9F8EBF718EC2}"/>
    <dgm:cxn modelId="{10159B42-4740-4C13-864E-E3D27EB6B7CF}" type="presOf" srcId="{9DE81C03-58AF-4776-B954-634F4FBC0ADD}" destId="{71C18800-7F5C-4F2C-AB37-A3F65CCC20F1}" srcOrd="0" destOrd="0" presId="urn:microsoft.com/office/officeart/2005/8/layout/process1"/>
    <dgm:cxn modelId="{B527C244-A0A3-4302-BBB8-C2D2269607D2}" type="presOf" srcId="{21B7108B-091B-4255-B75A-79ED6CC575DE}" destId="{B5D6B67A-DF54-49FB-AC4C-F489D1BA0E6C}" srcOrd="0" destOrd="0" presId="urn:microsoft.com/office/officeart/2005/8/layout/process1"/>
    <dgm:cxn modelId="{10476353-001A-487B-91D6-C70F321171C2}" type="presOf" srcId="{489B2FD5-FFE2-4A67-AD4B-9F8EBF718EC2}" destId="{9A82C887-2972-422F-9011-6ADB8FF72BAD}" srcOrd="0" destOrd="0" presId="urn:microsoft.com/office/officeart/2005/8/layout/process1"/>
    <dgm:cxn modelId="{63A04F5A-2D70-4413-8D78-745ED3880ABE}" type="presOf" srcId="{489B2FD5-FFE2-4A67-AD4B-9F8EBF718EC2}" destId="{995BD9E5-365F-4407-9BB2-A318E37CB28C}" srcOrd="1" destOrd="0" presId="urn:microsoft.com/office/officeart/2005/8/layout/process1"/>
    <dgm:cxn modelId="{51114A94-7292-4754-B310-21F429479B6E}" srcId="{0BCA43D9-56F5-4D6E-B4D3-1592DC26D3D2}" destId="{9643E79D-E708-4111-8C9A-1B4F5F672113}" srcOrd="2" destOrd="0" parTransId="{AA0A1EDC-E0D9-4014-AB8A-B66EF609F993}" sibTransId="{6B8CEA74-14F7-45A9-BD6A-1C94F17AA526}"/>
    <dgm:cxn modelId="{D1776C9B-F28A-4023-B5C9-D46C0D6A1760}" type="presOf" srcId="{6AC5D297-BEB7-446A-B51D-64712D68DA7A}" destId="{4EBCC115-53FB-45C3-8405-15830CEA97AE}" srcOrd="0" destOrd="0" presId="urn:microsoft.com/office/officeart/2005/8/layout/process1"/>
    <dgm:cxn modelId="{976D79BA-0DFF-47F2-8FB6-C160FF2CF0AB}" srcId="{0BCA43D9-56F5-4D6E-B4D3-1592DC26D3D2}" destId="{6AC5D297-BEB7-446A-B51D-64712D68DA7A}" srcOrd="0" destOrd="0" parTransId="{86BC6422-EC0C-4500-99AF-0BDA514A4829}" sibTransId="{21B7108B-091B-4255-B75A-79ED6CC575DE}"/>
    <dgm:cxn modelId="{DE8E89C9-0700-49B8-B917-A77F6DDBA88E}" type="presOf" srcId="{0BCA43D9-56F5-4D6E-B4D3-1592DC26D3D2}" destId="{772ED926-6D8C-4BE6-9F75-950AED69E54E}" srcOrd="0" destOrd="0" presId="urn:microsoft.com/office/officeart/2005/8/layout/process1"/>
    <dgm:cxn modelId="{DD53B5F1-C095-4D05-8B5C-DEBD8231FF60}" type="presOf" srcId="{21B7108B-091B-4255-B75A-79ED6CC575DE}" destId="{72E17875-50D9-4590-BF7B-76DD9845B500}" srcOrd="1" destOrd="0" presId="urn:microsoft.com/office/officeart/2005/8/layout/process1"/>
    <dgm:cxn modelId="{007F667F-68D9-4E61-89EB-637E2426EB5E}" type="presParOf" srcId="{772ED926-6D8C-4BE6-9F75-950AED69E54E}" destId="{4EBCC115-53FB-45C3-8405-15830CEA97AE}" srcOrd="0" destOrd="0" presId="urn:microsoft.com/office/officeart/2005/8/layout/process1"/>
    <dgm:cxn modelId="{4FBA268F-B84C-4BDE-924C-00B9A6553149}" type="presParOf" srcId="{772ED926-6D8C-4BE6-9F75-950AED69E54E}" destId="{B5D6B67A-DF54-49FB-AC4C-F489D1BA0E6C}" srcOrd="1" destOrd="0" presId="urn:microsoft.com/office/officeart/2005/8/layout/process1"/>
    <dgm:cxn modelId="{74C56E50-490D-415A-AAE1-BD6034E702BC}" type="presParOf" srcId="{B5D6B67A-DF54-49FB-AC4C-F489D1BA0E6C}" destId="{72E17875-50D9-4590-BF7B-76DD9845B500}" srcOrd="0" destOrd="0" presId="urn:microsoft.com/office/officeart/2005/8/layout/process1"/>
    <dgm:cxn modelId="{1A8802A3-D7EC-4024-9239-4D7961E99AAA}" type="presParOf" srcId="{772ED926-6D8C-4BE6-9F75-950AED69E54E}" destId="{71C18800-7F5C-4F2C-AB37-A3F65CCC20F1}" srcOrd="2" destOrd="0" presId="urn:microsoft.com/office/officeart/2005/8/layout/process1"/>
    <dgm:cxn modelId="{8E0A11F4-F462-4246-8FEB-F8B439BBF1B4}" type="presParOf" srcId="{772ED926-6D8C-4BE6-9F75-950AED69E54E}" destId="{9A82C887-2972-422F-9011-6ADB8FF72BAD}" srcOrd="3" destOrd="0" presId="urn:microsoft.com/office/officeart/2005/8/layout/process1"/>
    <dgm:cxn modelId="{74F22868-9255-4E35-A6DA-53E50EB473A3}" type="presParOf" srcId="{9A82C887-2972-422F-9011-6ADB8FF72BAD}" destId="{995BD9E5-365F-4407-9BB2-A318E37CB28C}" srcOrd="0" destOrd="0" presId="urn:microsoft.com/office/officeart/2005/8/layout/process1"/>
    <dgm:cxn modelId="{403CC0DE-4699-45DC-BDEC-3F00621F9DBC}" type="presParOf" srcId="{772ED926-6D8C-4BE6-9F75-950AED69E54E}" destId="{D35876B2-35EB-457F-BEC1-C3D3641F086C}"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7E8A9BE-9EA0-4487-AC62-8280FD93F6FF}" type="doc">
      <dgm:prSet loTypeId="urn:microsoft.com/office/officeart/2005/8/layout/vList5" loCatId="list" qsTypeId="urn:microsoft.com/office/officeart/2005/8/quickstyle/simple1" qsCatId="simple" csTypeId="urn:microsoft.com/office/officeart/2005/8/colors/accent3_2" csCatId="accent3" phldr="1"/>
      <dgm:spPr/>
      <dgm:t>
        <a:bodyPr/>
        <a:lstStyle/>
        <a:p>
          <a:endParaRPr lang="fr-CA"/>
        </a:p>
      </dgm:t>
    </dgm:pt>
    <dgm:pt modelId="{43E81C9A-4C75-457C-BF2D-1F642C5B1580}">
      <dgm:prSet phldrT="[Texte]"/>
      <dgm:spPr/>
      <dgm:t>
        <a:bodyPr/>
        <a:lstStyle/>
        <a:p>
          <a:r>
            <a:rPr lang="fr-CA" b="1" dirty="0"/>
            <a:t>Niveau de service </a:t>
          </a:r>
          <a:endParaRPr lang="fr-CA" dirty="0"/>
        </a:p>
      </dgm:t>
    </dgm:pt>
    <dgm:pt modelId="{E20999F9-FAD1-425C-953F-85BE86B34B5F}" type="parTrans" cxnId="{B227996D-672E-4F95-9126-901AC6087FE5}">
      <dgm:prSet/>
      <dgm:spPr/>
      <dgm:t>
        <a:bodyPr/>
        <a:lstStyle/>
        <a:p>
          <a:endParaRPr lang="fr-CA"/>
        </a:p>
      </dgm:t>
    </dgm:pt>
    <dgm:pt modelId="{D6E9D0E6-43EC-4B99-8A9E-E2181F939014}" type="sibTrans" cxnId="{B227996D-672E-4F95-9126-901AC6087FE5}">
      <dgm:prSet/>
      <dgm:spPr/>
      <dgm:t>
        <a:bodyPr/>
        <a:lstStyle/>
        <a:p>
          <a:endParaRPr lang="fr-CA"/>
        </a:p>
      </dgm:t>
    </dgm:pt>
    <dgm:pt modelId="{220E452B-D422-4521-9DE9-43BA9E53DDC4}">
      <dgm:prSet phldrT="[Texte]"/>
      <dgm:spPr/>
      <dgm:t>
        <a:bodyPr/>
        <a:lstStyle/>
        <a:p>
          <a:r>
            <a:rPr lang="fr-CA" dirty="0">
              <a:solidFill>
                <a:schemeClr val="tx1"/>
              </a:solidFill>
            </a:rPr>
            <a:t>Choix du niveau de service en collaboration avec le CISSS/CIUSSS (Grille d’analyse)</a:t>
          </a:r>
        </a:p>
      </dgm:t>
    </dgm:pt>
    <dgm:pt modelId="{EB186FAC-C78A-4E1F-A2C4-0285BA1F380E}" type="parTrans" cxnId="{D33E7451-984C-4167-A450-73F56B3CEE15}">
      <dgm:prSet/>
      <dgm:spPr/>
      <dgm:t>
        <a:bodyPr/>
        <a:lstStyle/>
        <a:p>
          <a:endParaRPr lang="fr-CA"/>
        </a:p>
      </dgm:t>
    </dgm:pt>
    <dgm:pt modelId="{09A9A47E-E77F-4197-8D2F-6258FBAF6930}" type="sibTrans" cxnId="{D33E7451-984C-4167-A450-73F56B3CEE15}">
      <dgm:prSet/>
      <dgm:spPr/>
      <dgm:t>
        <a:bodyPr/>
        <a:lstStyle/>
        <a:p>
          <a:endParaRPr lang="fr-CA"/>
        </a:p>
      </dgm:t>
    </dgm:pt>
    <dgm:pt modelId="{9808C92E-ADB6-41D9-976D-F6A095F78A56}">
      <dgm:prSet phldrT="[Texte]"/>
      <dgm:spPr/>
      <dgm:t>
        <a:bodyPr/>
        <a:lstStyle/>
        <a:p>
          <a:r>
            <a:rPr lang="fr-CA" dirty="0">
              <a:solidFill>
                <a:schemeClr val="tx1"/>
              </a:solidFill>
            </a:rPr>
            <a:t>Lien du niveau PR avec la volumétrie d’appel </a:t>
          </a:r>
        </a:p>
      </dgm:t>
    </dgm:pt>
    <dgm:pt modelId="{75D286C3-8ABB-44E0-A8C9-744ADFD228D3}" type="parTrans" cxnId="{45DA2703-9BCE-44E5-B59C-11BB0734F030}">
      <dgm:prSet/>
      <dgm:spPr/>
      <dgm:t>
        <a:bodyPr/>
        <a:lstStyle/>
        <a:p>
          <a:endParaRPr lang="fr-CA"/>
        </a:p>
      </dgm:t>
    </dgm:pt>
    <dgm:pt modelId="{9ECD7992-E7BC-4727-B6C7-3E37DABA111A}" type="sibTrans" cxnId="{45DA2703-9BCE-44E5-B59C-11BB0734F030}">
      <dgm:prSet/>
      <dgm:spPr/>
      <dgm:t>
        <a:bodyPr/>
        <a:lstStyle/>
        <a:p>
          <a:endParaRPr lang="fr-CA"/>
        </a:p>
      </dgm:t>
    </dgm:pt>
    <dgm:pt modelId="{38A3FB16-9F6A-4815-868F-893066A9E1C4}">
      <dgm:prSet phldrT="[Texte]"/>
      <dgm:spPr/>
      <dgm:t>
        <a:bodyPr/>
        <a:lstStyle/>
        <a:p>
          <a:r>
            <a:rPr lang="fr-CA" b="1" dirty="0"/>
            <a:t>Formation selon le niveau PR</a:t>
          </a:r>
          <a:endParaRPr lang="fr-CA" dirty="0"/>
        </a:p>
      </dgm:t>
    </dgm:pt>
    <dgm:pt modelId="{277BFB2D-0B68-4193-B1B4-E497DE559801}" type="parTrans" cxnId="{F2BBA4C7-EFB0-4C2E-B7C1-F7E92B04B781}">
      <dgm:prSet/>
      <dgm:spPr/>
      <dgm:t>
        <a:bodyPr/>
        <a:lstStyle/>
        <a:p>
          <a:endParaRPr lang="fr-CA"/>
        </a:p>
      </dgm:t>
    </dgm:pt>
    <dgm:pt modelId="{51418148-4DF4-4B4A-A3C5-14A716FE4623}" type="sibTrans" cxnId="{F2BBA4C7-EFB0-4C2E-B7C1-F7E92B04B781}">
      <dgm:prSet/>
      <dgm:spPr/>
      <dgm:t>
        <a:bodyPr/>
        <a:lstStyle/>
        <a:p>
          <a:endParaRPr lang="fr-CA"/>
        </a:p>
      </dgm:t>
    </dgm:pt>
    <dgm:pt modelId="{6E91957C-5C18-4768-A2EB-475599BD1F40}">
      <dgm:prSet phldrT="[Texte]"/>
      <dgm:spPr/>
      <dgm:t>
        <a:bodyPr/>
        <a:lstStyle/>
        <a:p>
          <a:r>
            <a:rPr lang="fr-CA" dirty="0">
              <a:solidFill>
                <a:schemeClr val="tx1"/>
              </a:solidFill>
            </a:rPr>
            <a:t>Formation initiale: nouveaux PR et équipement de formation</a:t>
          </a:r>
        </a:p>
      </dgm:t>
    </dgm:pt>
    <dgm:pt modelId="{12F131A6-24E2-46F2-A1DB-351A5C778583}" type="parTrans" cxnId="{B57E2CEF-2DB4-4D82-A7EA-830A2CC1FCE2}">
      <dgm:prSet/>
      <dgm:spPr/>
      <dgm:t>
        <a:bodyPr/>
        <a:lstStyle/>
        <a:p>
          <a:endParaRPr lang="fr-CA"/>
        </a:p>
      </dgm:t>
    </dgm:pt>
    <dgm:pt modelId="{4F1F0564-D29F-4F95-A87C-3D63FB3B974B}" type="sibTrans" cxnId="{B57E2CEF-2DB4-4D82-A7EA-830A2CC1FCE2}">
      <dgm:prSet/>
      <dgm:spPr/>
      <dgm:t>
        <a:bodyPr/>
        <a:lstStyle/>
        <a:p>
          <a:endParaRPr lang="fr-CA"/>
        </a:p>
      </dgm:t>
    </dgm:pt>
    <dgm:pt modelId="{8A624CCD-C878-4F75-BA9F-C9015AEAEB0F}">
      <dgm:prSet phldrT="[Texte]"/>
      <dgm:spPr/>
      <dgm:t>
        <a:bodyPr/>
        <a:lstStyle/>
        <a:p>
          <a:r>
            <a:rPr lang="fr-CA" dirty="0">
              <a:solidFill>
                <a:schemeClr val="tx1"/>
              </a:solidFill>
            </a:rPr>
            <a:t>Maintien des compétences</a:t>
          </a:r>
        </a:p>
      </dgm:t>
    </dgm:pt>
    <dgm:pt modelId="{17121EC7-F0D1-4A31-B9E0-F3FD9CEF43A0}" type="parTrans" cxnId="{6C4DF53D-2D82-42C4-932F-2F0D25B71888}">
      <dgm:prSet/>
      <dgm:spPr/>
      <dgm:t>
        <a:bodyPr/>
        <a:lstStyle/>
        <a:p>
          <a:endParaRPr lang="fr-CA"/>
        </a:p>
      </dgm:t>
    </dgm:pt>
    <dgm:pt modelId="{347E47D4-0ADE-43AC-AFFA-E5BAB68635B1}" type="sibTrans" cxnId="{6C4DF53D-2D82-42C4-932F-2F0D25B71888}">
      <dgm:prSet/>
      <dgm:spPr/>
      <dgm:t>
        <a:bodyPr/>
        <a:lstStyle/>
        <a:p>
          <a:endParaRPr lang="fr-CA"/>
        </a:p>
      </dgm:t>
    </dgm:pt>
    <dgm:pt modelId="{6F0AF9D1-B21E-4EB7-9955-F15909438756}">
      <dgm:prSet phldrT="[Texte]"/>
      <dgm:spPr/>
      <dgm:t>
        <a:bodyPr/>
        <a:lstStyle/>
        <a:p>
          <a:r>
            <a:rPr lang="fr-CA" b="1" dirty="0"/>
            <a:t>Rôles et responsabilités  </a:t>
          </a:r>
          <a:endParaRPr lang="fr-CA" dirty="0"/>
        </a:p>
      </dgm:t>
    </dgm:pt>
    <dgm:pt modelId="{3F799080-DE54-46B3-85C1-4E474FE0D64F}" type="parTrans" cxnId="{DD55F829-A0BF-4E6C-A8A2-7EE023D297A9}">
      <dgm:prSet/>
      <dgm:spPr/>
      <dgm:t>
        <a:bodyPr/>
        <a:lstStyle/>
        <a:p>
          <a:endParaRPr lang="fr-CA"/>
        </a:p>
      </dgm:t>
    </dgm:pt>
    <dgm:pt modelId="{BF1C4BB9-349F-43A1-BCCF-EA3FE034B4B5}" type="sibTrans" cxnId="{DD55F829-A0BF-4E6C-A8A2-7EE023D297A9}">
      <dgm:prSet/>
      <dgm:spPr/>
      <dgm:t>
        <a:bodyPr/>
        <a:lstStyle/>
        <a:p>
          <a:endParaRPr lang="fr-CA"/>
        </a:p>
      </dgm:t>
    </dgm:pt>
    <dgm:pt modelId="{1929F62C-2D23-4162-81A2-419650199EFF}">
      <dgm:prSet phldrT="[Texte]"/>
      <dgm:spPr/>
      <dgm:t>
        <a:bodyPr/>
        <a:lstStyle/>
        <a:p>
          <a:r>
            <a:rPr lang="fr-CA" dirty="0">
              <a:solidFill>
                <a:schemeClr val="tx1"/>
              </a:solidFill>
            </a:rPr>
            <a:t>Revalorisation du financement tout en restant dans la capacité de payer du MSSS</a:t>
          </a:r>
        </a:p>
      </dgm:t>
    </dgm:pt>
    <dgm:pt modelId="{07202B62-E160-428B-89A6-EED00487DCFA}" type="parTrans" cxnId="{49BE534C-A3D1-4309-823E-CBC2818CDA4C}">
      <dgm:prSet/>
      <dgm:spPr/>
      <dgm:t>
        <a:bodyPr/>
        <a:lstStyle/>
        <a:p>
          <a:endParaRPr lang="fr-CA"/>
        </a:p>
      </dgm:t>
    </dgm:pt>
    <dgm:pt modelId="{726920B3-F6D0-47C3-90BA-2A9B1E5BB157}" type="sibTrans" cxnId="{49BE534C-A3D1-4309-823E-CBC2818CDA4C}">
      <dgm:prSet/>
      <dgm:spPr/>
      <dgm:t>
        <a:bodyPr/>
        <a:lstStyle/>
        <a:p>
          <a:endParaRPr lang="fr-CA"/>
        </a:p>
      </dgm:t>
    </dgm:pt>
    <dgm:pt modelId="{690CAD60-0B2E-4A38-B93D-A653FC4DD5DE}">
      <dgm:prSet phldrT="[Texte]"/>
      <dgm:spPr/>
      <dgm:t>
        <a:bodyPr/>
        <a:lstStyle/>
        <a:p>
          <a:r>
            <a:rPr lang="fr-CA" dirty="0">
              <a:solidFill>
                <a:schemeClr val="tx1"/>
              </a:solidFill>
            </a:rPr>
            <a:t>Mise en place, récurrence et équipements.</a:t>
          </a:r>
        </a:p>
      </dgm:t>
    </dgm:pt>
    <dgm:pt modelId="{16D5D2AF-E33F-4AEF-B4A4-0613260D6F5E}" type="parTrans" cxnId="{A4610FEA-0CC0-46B4-A9BC-4809011AA22B}">
      <dgm:prSet/>
      <dgm:spPr/>
      <dgm:t>
        <a:bodyPr/>
        <a:lstStyle/>
        <a:p>
          <a:endParaRPr lang="fr-CA"/>
        </a:p>
      </dgm:t>
    </dgm:pt>
    <dgm:pt modelId="{727A1ADC-E03A-45C4-85B9-2E50145DB7B6}" type="sibTrans" cxnId="{A4610FEA-0CC0-46B4-A9BC-4809011AA22B}">
      <dgm:prSet/>
      <dgm:spPr/>
      <dgm:t>
        <a:bodyPr/>
        <a:lstStyle/>
        <a:p>
          <a:endParaRPr lang="fr-CA"/>
        </a:p>
      </dgm:t>
    </dgm:pt>
    <dgm:pt modelId="{D08D336C-5308-496E-9BB1-B9DE0A68EEB9}">
      <dgm:prSet phldrT="[Texte]"/>
      <dgm:spPr/>
      <dgm:t>
        <a:bodyPr/>
        <a:lstStyle/>
        <a:p>
          <a:r>
            <a:rPr lang="fr-CA" b="1" dirty="0"/>
            <a:t>Les modalités de financement </a:t>
          </a:r>
          <a:endParaRPr lang="fr-CA" dirty="0"/>
        </a:p>
      </dgm:t>
    </dgm:pt>
    <dgm:pt modelId="{10D178AA-B8C2-494C-8763-DAD21A4CCA01}" type="parTrans" cxnId="{333F0127-072A-419E-ADC7-22948D35326F}">
      <dgm:prSet/>
      <dgm:spPr/>
      <dgm:t>
        <a:bodyPr/>
        <a:lstStyle/>
        <a:p>
          <a:endParaRPr lang="fr-CA"/>
        </a:p>
      </dgm:t>
    </dgm:pt>
    <dgm:pt modelId="{C62409EF-ED62-4B95-8050-D4FD7632A763}" type="sibTrans" cxnId="{333F0127-072A-419E-ADC7-22948D35326F}">
      <dgm:prSet/>
      <dgm:spPr/>
      <dgm:t>
        <a:bodyPr/>
        <a:lstStyle/>
        <a:p>
          <a:endParaRPr lang="fr-CA"/>
        </a:p>
      </dgm:t>
    </dgm:pt>
    <dgm:pt modelId="{93B09F3F-B2C0-4880-8A56-5BFB4024FC3D}">
      <dgm:prSet phldrT="[Texte]"/>
      <dgm:spPr/>
      <dgm:t>
        <a:bodyPr/>
        <a:lstStyle/>
        <a:p>
          <a:r>
            <a:rPr lang="fr-CA" dirty="0">
              <a:solidFill>
                <a:schemeClr val="tx1"/>
              </a:solidFill>
            </a:rPr>
            <a:t>Attentes: arrimages opérationnels avec les CCS (radiocommunication, RAO, etc.) et les  S. ambulanciers</a:t>
          </a:r>
        </a:p>
      </dgm:t>
    </dgm:pt>
    <dgm:pt modelId="{144874FE-13B4-43FC-B436-1D91CB844C9F}" type="parTrans" cxnId="{0FD3FE05-A96A-4D2A-876E-D1CF09F107C8}">
      <dgm:prSet/>
      <dgm:spPr/>
      <dgm:t>
        <a:bodyPr/>
        <a:lstStyle/>
        <a:p>
          <a:endParaRPr lang="fr-CA"/>
        </a:p>
      </dgm:t>
    </dgm:pt>
    <dgm:pt modelId="{1F8DA795-471D-4B24-9D73-22BE6A1B8FC2}" type="sibTrans" cxnId="{0FD3FE05-A96A-4D2A-876E-D1CF09F107C8}">
      <dgm:prSet/>
      <dgm:spPr/>
      <dgm:t>
        <a:bodyPr/>
        <a:lstStyle/>
        <a:p>
          <a:endParaRPr lang="fr-CA"/>
        </a:p>
      </dgm:t>
    </dgm:pt>
    <dgm:pt modelId="{48011868-7F7C-4485-9BE5-2A326450F46B}">
      <dgm:prSet/>
      <dgm:spPr/>
      <dgm:t>
        <a:bodyPr/>
        <a:lstStyle/>
        <a:p>
          <a:r>
            <a:rPr lang="fr-CA" b="1" dirty="0"/>
            <a:t>Affectation des intervenants </a:t>
          </a:r>
        </a:p>
      </dgm:t>
    </dgm:pt>
    <dgm:pt modelId="{3733C838-396A-44EF-95EB-13017918A464}" type="parTrans" cxnId="{B8FE3B8B-9EDA-483A-8316-6FE65FD0824A}">
      <dgm:prSet/>
      <dgm:spPr/>
      <dgm:t>
        <a:bodyPr/>
        <a:lstStyle/>
        <a:p>
          <a:endParaRPr lang="fr-CA"/>
        </a:p>
      </dgm:t>
    </dgm:pt>
    <dgm:pt modelId="{21A15BB1-46BE-4FCF-8FCC-8C23F3B44615}" type="sibTrans" cxnId="{B8FE3B8B-9EDA-483A-8316-6FE65FD0824A}">
      <dgm:prSet/>
      <dgm:spPr/>
      <dgm:t>
        <a:bodyPr/>
        <a:lstStyle/>
        <a:p>
          <a:endParaRPr lang="fr-CA"/>
        </a:p>
      </dgm:t>
    </dgm:pt>
    <dgm:pt modelId="{D6B7CF3A-9BC6-44F7-994B-BCF5EC305A61}">
      <dgm:prSet/>
      <dgm:spPr/>
      <dgm:t>
        <a:bodyPr/>
        <a:lstStyle/>
        <a:p>
          <a:r>
            <a:rPr lang="fr-CA" b="1" dirty="0"/>
            <a:t>Programme d’assurance qualité</a:t>
          </a:r>
        </a:p>
      </dgm:t>
    </dgm:pt>
    <dgm:pt modelId="{C6BF3C17-FC06-42F9-BE4B-6CAF8EE49433}" type="parTrans" cxnId="{45332AF5-DB53-4A9F-A77B-4A5F0D68D268}">
      <dgm:prSet/>
      <dgm:spPr/>
      <dgm:t>
        <a:bodyPr/>
        <a:lstStyle/>
        <a:p>
          <a:endParaRPr lang="fr-CA"/>
        </a:p>
      </dgm:t>
    </dgm:pt>
    <dgm:pt modelId="{70F79C80-5E6E-4CA1-BD92-46FFC72803D7}" type="sibTrans" cxnId="{45332AF5-DB53-4A9F-A77B-4A5F0D68D268}">
      <dgm:prSet/>
      <dgm:spPr/>
      <dgm:t>
        <a:bodyPr/>
        <a:lstStyle/>
        <a:p>
          <a:endParaRPr lang="fr-CA"/>
        </a:p>
      </dgm:t>
    </dgm:pt>
    <dgm:pt modelId="{6E3DF73F-3974-413C-AE5E-9226DB767568}">
      <dgm:prSet phldrT="[Texte]"/>
      <dgm:spPr/>
      <dgm:t>
        <a:bodyPr/>
        <a:lstStyle/>
        <a:p>
          <a:r>
            <a:rPr lang="fr-CA" dirty="0">
              <a:solidFill>
                <a:schemeClr val="tx1"/>
              </a:solidFill>
            </a:rPr>
            <a:t>Aspects Légaux: 2-PR, type de véhicule, etc.</a:t>
          </a:r>
        </a:p>
      </dgm:t>
    </dgm:pt>
    <dgm:pt modelId="{B32AB33D-A759-43F5-ABB0-67DD9D56399C}" type="parTrans" cxnId="{A6D84AD9-D988-4F90-A258-A4228C3185DE}">
      <dgm:prSet/>
      <dgm:spPr/>
      <dgm:t>
        <a:bodyPr/>
        <a:lstStyle/>
        <a:p>
          <a:endParaRPr lang="fr-CA"/>
        </a:p>
      </dgm:t>
    </dgm:pt>
    <dgm:pt modelId="{DD3A1587-5A48-4FA5-87B1-A8DE4A394AD8}" type="sibTrans" cxnId="{A6D84AD9-D988-4F90-A258-A4228C3185DE}">
      <dgm:prSet/>
      <dgm:spPr/>
      <dgm:t>
        <a:bodyPr/>
        <a:lstStyle/>
        <a:p>
          <a:endParaRPr lang="fr-CA"/>
        </a:p>
      </dgm:t>
    </dgm:pt>
    <dgm:pt modelId="{95FFBF66-8E1B-40CF-AC36-E7600DB4BCEB}">
      <dgm:prSet phldrT="[Texte]"/>
      <dgm:spPr/>
      <dgm:t>
        <a:bodyPr/>
        <a:lstStyle/>
        <a:p>
          <a:r>
            <a:rPr lang="fr-CA" dirty="0">
              <a:solidFill>
                <a:schemeClr val="tx1"/>
              </a:solidFill>
            </a:rPr>
            <a:t>Municipalités, Agence (CISSS/CIUSSS/US) et MSSS</a:t>
          </a:r>
        </a:p>
      </dgm:t>
    </dgm:pt>
    <dgm:pt modelId="{FEEA8ECB-55CE-424A-BFEF-2E725C526C0F}" type="parTrans" cxnId="{E9AB5650-6EBC-4CAE-B890-FA78705EB971}">
      <dgm:prSet/>
      <dgm:spPr/>
      <dgm:t>
        <a:bodyPr/>
        <a:lstStyle/>
        <a:p>
          <a:endParaRPr lang="fr-CA"/>
        </a:p>
      </dgm:t>
    </dgm:pt>
    <dgm:pt modelId="{54E4E9AB-FD42-4E04-9504-1AA1BB8E42DE}" type="sibTrans" cxnId="{E9AB5650-6EBC-4CAE-B890-FA78705EB971}">
      <dgm:prSet/>
      <dgm:spPr/>
      <dgm:t>
        <a:bodyPr/>
        <a:lstStyle/>
        <a:p>
          <a:endParaRPr lang="fr-CA"/>
        </a:p>
      </dgm:t>
    </dgm:pt>
    <dgm:pt modelId="{7728CA6B-0E2C-4718-B472-CC1553378608}">
      <dgm:prSet/>
      <dgm:spPr/>
      <dgm:t>
        <a:bodyPr/>
        <a:lstStyle/>
        <a:p>
          <a:r>
            <a:rPr lang="fr-CA" dirty="0">
              <a:solidFill>
                <a:schemeClr val="tx1"/>
              </a:solidFill>
            </a:rPr>
            <a:t>Collecte et transfert des données |Chronométrie| Informatisation du AS-805</a:t>
          </a:r>
          <a:endParaRPr lang="fr-CA" b="1" dirty="0">
            <a:solidFill>
              <a:schemeClr val="tx1"/>
            </a:solidFill>
          </a:endParaRPr>
        </a:p>
      </dgm:t>
    </dgm:pt>
    <dgm:pt modelId="{2C1E8DFA-2C68-40F7-A0A9-D999EE411A59}" type="parTrans" cxnId="{38790B01-04C9-459B-BB82-0C4A7CEE7A66}">
      <dgm:prSet/>
      <dgm:spPr/>
      <dgm:t>
        <a:bodyPr/>
        <a:lstStyle/>
        <a:p>
          <a:endParaRPr lang="fr-CA"/>
        </a:p>
      </dgm:t>
    </dgm:pt>
    <dgm:pt modelId="{74D67DE9-7C5C-4406-9813-1F4D9E5D8EC2}" type="sibTrans" cxnId="{38790B01-04C9-459B-BB82-0C4A7CEE7A66}">
      <dgm:prSet/>
      <dgm:spPr/>
      <dgm:t>
        <a:bodyPr/>
        <a:lstStyle/>
        <a:p>
          <a:endParaRPr lang="fr-CA"/>
        </a:p>
      </dgm:t>
    </dgm:pt>
    <dgm:pt modelId="{AEACB1D7-4121-4145-BE69-1976D5B03311}">
      <dgm:prSet/>
      <dgm:spPr/>
      <dgm:t>
        <a:bodyPr/>
        <a:lstStyle/>
        <a:p>
          <a:r>
            <a:rPr lang="fr-CA" dirty="0">
              <a:solidFill>
                <a:schemeClr val="tx1"/>
              </a:solidFill>
            </a:rPr>
            <a:t>Reddition de comptes annuelle: volet financier et clinique</a:t>
          </a:r>
          <a:endParaRPr lang="fr-CA" b="1" dirty="0">
            <a:solidFill>
              <a:schemeClr val="tx1"/>
            </a:solidFill>
          </a:endParaRPr>
        </a:p>
      </dgm:t>
    </dgm:pt>
    <dgm:pt modelId="{5A6F6EA0-2070-4959-B069-DB33D47B043D}" type="parTrans" cxnId="{4E33C91B-BE13-440A-A579-40AB92249D29}">
      <dgm:prSet/>
      <dgm:spPr/>
      <dgm:t>
        <a:bodyPr/>
        <a:lstStyle/>
        <a:p>
          <a:endParaRPr lang="fr-CA"/>
        </a:p>
      </dgm:t>
    </dgm:pt>
    <dgm:pt modelId="{A07F5B44-542F-4E12-8C97-3E3FB2B1C491}" type="sibTrans" cxnId="{4E33C91B-BE13-440A-A579-40AB92249D29}">
      <dgm:prSet/>
      <dgm:spPr/>
      <dgm:t>
        <a:bodyPr/>
        <a:lstStyle/>
        <a:p>
          <a:endParaRPr lang="fr-CA"/>
        </a:p>
      </dgm:t>
    </dgm:pt>
    <dgm:pt modelId="{B39A54CC-C92A-48C2-904A-B2E50178D7CD}">
      <dgm:prSet phldrT="[Texte]"/>
      <dgm:spPr/>
      <dgm:t>
        <a:bodyPr/>
        <a:lstStyle/>
        <a:p>
          <a:r>
            <a:rPr lang="fr-CA" dirty="0">
              <a:solidFill>
                <a:schemeClr val="tx1"/>
              </a:solidFill>
            </a:rPr>
            <a:t>La promotion du programme auprès des municipalités</a:t>
          </a:r>
        </a:p>
      </dgm:t>
    </dgm:pt>
    <dgm:pt modelId="{39387009-E9AF-43D8-A363-A84F935F0DB8}" type="parTrans" cxnId="{11BACC14-9DE3-4A7D-BA57-F52897194837}">
      <dgm:prSet/>
      <dgm:spPr/>
      <dgm:t>
        <a:bodyPr/>
        <a:lstStyle/>
        <a:p>
          <a:endParaRPr lang="fr-CA"/>
        </a:p>
      </dgm:t>
    </dgm:pt>
    <dgm:pt modelId="{535AF35A-85B7-41AD-BDD2-340A92F7FC73}" type="sibTrans" cxnId="{11BACC14-9DE3-4A7D-BA57-F52897194837}">
      <dgm:prSet/>
      <dgm:spPr/>
      <dgm:t>
        <a:bodyPr/>
        <a:lstStyle/>
        <a:p>
          <a:endParaRPr lang="fr-CA"/>
        </a:p>
      </dgm:t>
    </dgm:pt>
    <dgm:pt modelId="{38D5F4A4-776B-4A50-858F-5FED59728ED0}" type="pres">
      <dgm:prSet presAssocID="{47E8A9BE-9EA0-4487-AC62-8280FD93F6FF}" presName="Name0" presStyleCnt="0">
        <dgm:presLayoutVars>
          <dgm:dir/>
          <dgm:animLvl val="lvl"/>
          <dgm:resizeHandles val="exact"/>
        </dgm:presLayoutVars>
      </dgm:prSet>
      <dgm:spPr/>
    </dgm:pt>
    <dgm:pt modelId="{08C20EC8-8C19-4C46-8FBF-0CC941CF068C}" type="pres">
      <dgm:prSet presAssocID="{43E81C9A-4C75-457C-BF2D-1F642C5B1580}" presName="linNode" presStyleCnt="0"/>
      <dgm:spPr/>
    </dgm:pt>
    <dgm:pt modelId="{8F7D64CD-C924-450E-B236-4B246D9E4FF0}" type="pres">
      <dgm:prSet presAssocID="{43E81C9A-4C75-457C-BF2D-1F642C5B1580}" presName="parentText" presStyleLbl="node1" presStyleIdx="0" presStyleCnt="6">
        <dgm:presLayoutVars>
          <dgm:chMax val="1"/>
          <dgm:bulletEnabled val="1"/>
        </dgm:presLayoutVars>
      </dgm:prSet>
      <dgm:spPr/>
    </dgm:pt>
    <dgm:pt modelId="{9DE6A5E9-8C33-4B47-9A7D-0108BBBE283F}" type="pres">
      <dgm:prSet presAssocID="{43E81C9A-4C75-457C-BF2D-1F642C5B1580}" presName="descendantText" presStyleLbl="alignAccFollowNode1" presStyleIdx="0" presStyleCnt="6">
        <dgm:presLayoutVars>
          <dgm:bulletEnabled val="1"/>
        </dgm:presLayoutVars>
      </dgm:prSet>
      <dgm:spPr/>
    </dgm:pt>
    <dgm:pt modelId="{580BC11A-93F8-481B-8AE6-A800B4FAC248}" type="pres">
      <dgm:prSet presAssocID="{D6E9D0E6-43EC-4B99-8A9E-E2181F939014}" presName="sp" presStyleCnt="0"/>
      <dgm:spPr/>
    </dgm:pt>
    <dgm:pt modelId="{6E7672B9-67CB-421E-AD9A-3FBE3A8153AD}" type="pres">
      <dgm:prSet presAssocID="{38A3FB16-9F6A-4815-868F-893066A9E1C4}" presName="linNode" presStyleCnt="0"/>
      <dgm:spPr/>
    </dgm:pt>
    <dgm:pt modelId="{06293B55-34FB-408B-ACE8-AF7FA98603D6}" type="pres">
      <dgm:prSet presAssocID="{38A3FB16-9F6A-4815-868F-893066A9E1C4}" presName="parentText" presStyleLbl="node1" presStyleIdx="1" presStyleCnt="6">
        <dgm:presLayoutVars>
          <dgm:chMax val="1"/>
          <dgm:bulletEnabled val="1"/>
        </dgm:presLayoutVars>
      </dgm:prSet>
      <dgm:spPr/>
    </dgm:pt>
    <dgm:pt modelId="{8CE0B684-2169-4F60-ADC3-72345593B0E7}" type="pres">
      <dgm:prSet presAssocID="{38A3FB16-9F6A-4815-868F-893066A9E1C4}" presName="descendantText" presStyleLbl="alignAccFollowNode1" presStyleIdx="1" presStyleCnt="6" custLinFactNeighborX="0" custLinFactNeighborY="0">
        <dgm:presLayoutVars>
          <dgm:bulletEnabled val="1"/>
        </dgm:presLayoutVars>
      </dgm:prSet>
      <dgm:spPr/>
    </dgm:pt>
    <dgm:pt modelId="{30DDA0BA-B01D-4A93-B9BA-00F6325B146C}" type="pres">
      <dgm:prSet presAssocID="{51418148-4DF4-4B4A-A3C5-14A716FE4623}" presName="sp" presStyleCnt="0"/>
      <dgm:spPr/>
    </dgm:pt>
    <dgm:pt modelId="{BD24D653-09C5-4311-AEA5-80AB5D2F9E49}" type="pres">
      <dgm:prSet presAssocID="{6F0AF9D1-B21E-4EB7-9955-F15909438756}" presName="linNode" presStyleCnt="0"/>
      <dgm:spPr/>
    </dgm:pt>
    <dgm:pt modelId="{4723E553-01A7-4522-AE81-34A3C7002736}" type="pres">
      <dgm:prSet presAssocID="{6F0AF9D1-B21E-4EB7-9955-F15909438756}" presName="parentText" presStyleLbl="node1" presStyleIdx="2" presStyleCnt="6">
        <dgm:presLayoutVars>
          <dgm:chMax val="1"/>
          <dgm:bulletEnabled val="1"/>
        </dgm:presLayoutVars>
      </dgm:prSet>
      <dgm:spPr/>
    </dgm:pt>
    <dgm:pt modelId="{868181A9-E495-4C8F-BF36-9964EFB93FE6}" type="pres">
      <dgm:prSet presAssocID="{6F0AF9D1-B21E-4EB7-9955-F15909438756}" presName="descendantText" presStyleLbl="alignAccFollowNode1" presStyleIdx="2" presStyleCnt="6" custLinFactNeighborX="0" custLinFactNeighborY="12817">
        <dgm:presLayoutVars>
          <dgm:bulletEnabled val="1"/>
        </dgm:presLayoutVars>
      </dgm:prSet>
      <dgm:spPr/>
    </dgm:pt>
    <dgm:pt modelId="{262A3FF7-6B1C-4F6C-8B3E-B1051CE734BA}" type="pres">
      <dgm:prSet presAssocID="{BF1C4BB9-349F-43A1-BCCF-EA3FE034B4B5}" presName="sp" presStyleCnt="0"/>
      <dgm:spPr/>
    </dgm:pt>
    <dgm:pt modelId="{467F3844-93C7-458E-A928-D46DC8A0B256}" type="pres">
      <dgm:prSet presAssocID="{48011868-7F7C-4485-9BE5-2A326450F46B}" presName="linNode" presStyleCnt="0"/>
      <dgm:spPr/>
    </dgm:pt>
    <dgm:pt modelId="{C21C49E1-B9F2-443A-B34F-E4D1F2E3ECDF}" type="pres">
      <dgm:prSet presAssocID="{48011868-7F7C-4485-9BE5-2A326450F46B}" presName="parentText" presStyleLbl="node1" presStyleIdx="3" presStyleCnt="6">
        <dgm:presLayoutVars>
          <dgm:chMax val="1"/>
          <dgm:bulletEnabled val="1"/>
        </dgm:presLayoutVars>
      </dgm:prSet>
      <dgm:spPr/>
    </dgm:pt>
    <dgm:pt modelId="{B360CDFC-7672-4EBC-83A3-FD1E8A6AA5E0}" type="pres">
      <dgm:prSet presAssocID="{48011868-7F7C-4485-9BE5-2A326450F46B}" presName="descendantText" presStyleLbl="alignAccFollowNode1" presStyleIdx="3" presStyleCnt="6" custLinFactNeighborY="0">
        <dgm:presLayoutVars>
          <dgm:bulletEnabled val="1"/>
        </dgm:presLayoutVars>
      </dgm:prSet>
      <dgm:spPr/>
    </dgm:pt>
    <dgm:pt modelId="{E5DC24CE-7A44-4411-B45C-A8AF9B8B0BD7}" type="pres">
      <dgm:prSet presAssocID="{21A15BB1-46BE-4FCF-8FCC-8C23F3B44615}" presName="sp" presStyleCnt="0"/>
      <dgm:spPr/>
    </dgm:pt>
    <dgm:pt modelId="{81CD7DDE-9591-4CAB-9AA1-EE418D7C00B3}" type="pres">
      <dgm:prSet presAssocID="{D6B7CF3A-9BC6-44F7-994B-BCF5EC305A61}" presName="linNode" presStyleCnt="0"/>
      <dgm:spPr/>
    </dgm:pt>
    <dgm:pt modelId="{254B70CF-4F8E-42FC-A0E3-27B76A2E50EB}" type="pres">
      <dgm:prSet presAssocID="{D6B7CF3A-9BC6-44F7-994B-BCF5EC305A61}" presName="parentText" presStyleLbl="node1" presStyleIdx="4" presStyleCnt="6">
        <dgm:presLayoutVars>
          <dgm:chMax val="1"/>
          <dgm:bulletEnabled val="1"/>
        </dgm:presLayoutVars>
      </dgm:prSet>
      <dgm:spPr/>
    </dgm:pt>
    <dgm:pt modelId="{4B9AF70F-6F3B-4B59-99D3-CF82AD192537}" type="pres">
      <dgm:prSet presAssocID="{D6B7CF3A-9BC6-44F7-994B-BCF5EC305A61}" presName="descendantText" presStyleLbl="alignAccFollowNode1" presStyleIdx="4" presStyleCnt="6" custLinFactNeighborY="0">
        <dgm:presLayoutVars>
          <dgm:bulletEnabled val="1"/>
        </dgm:presLayoutVars>
      </dgm:prSet>
      <dgm:spPr/>
    </dgm:pt>
    <dgm:pt modelId="{898760E5-DEBE-450C-979D-298C03AE0641}" type="pres">
      <dgm:prSet presAssocID="{70F79C80-5E6E-4CA1-BD92-46FFC72803D7}" presName="sp" presStyleCnt="0"/>
      <dgm:spPr/>
    </dgm:pt>
    <dgm:pt modelId="{23F524D9-51F0-48D4-9EEC-2760FE864B7D}" type="pres">
      <dgm:prSet presAssocID="{D08D336C-5308-496E-9BB1-B9DE0A68EEB9}" presName="linNode" presStyleCnt="0"/>
      <dgm:spPr/>
    </dgm:pt>
    <dgm:pt modelId="{1D52DF4A-D3BF-4E7A-820D-53ED5DC54396}" type="pres">
      <dgm:prSet presAssocID="{D08D336C-5308-496E-9BB1-B9DE0A68EEB9}" presName="parentText" presStyleLbl="node1" presStyleIdx="5" presStyleCnt="6">
        <dgm:presLayoutVars>
          <dgm:chMax val="1"/>
          <dgm:bulletEnabled val="1"/>
        </dgm:presLayoutVars>
      </dgm:prSet>
      <dgm:spPr/>
    </dgm:pt>
    <dgm:pt modelId="{971136F7-5872-49E0-B8FA-388EBACE3D36}" type="pres">
      <dgm:prSet presAssocID="{D08D336C-5308-496E-9BB1-B9DE0A68EEB9}" presName="descendantText" presStyleLbl="alignAccFollowNode1" presStyleIdx="5" presStyleCnt="6" custLinFactNeighborY="0">
        <dgm:presLayoutVars>
          <dgm:bulletEnabled val="1"/>
        </dgm:presLayoutVars>
      </dgm:prSet>
      <dgm:spPr/>
    </dgm:pt>
  </dgm:ptLst>
  <dgm:cxnLst>
    <dgm:cxn modelId="{38790B01-04C9-459B-BB82-0C4A7CEE7A66}" srcId="{D6B7CF3A-9BC6-44F7-994B-BCF5EC305A61}" destId="{7728CA6B-0E2C-4718-B472-CC1553378608}" srcOrd="0" destOrd="0" parTransId="{2C1E8DFA-2C68-40F7-A0A9-D999EE411A59}" sibTransId="{74D67DE9-7C5C-4406-9813-1F4D9E5D8EC2}"/>
    <dgm:cxn modelId="{45DA2703-9BCE-44E5-B59C-11BB0734F030}" srcId="{43E81C9A-4C75-457C-BF2D-1F642C5B1580}" destId="{9808C92E-ADB6-41D9-976D-F6A095F78A56}" srcOrd="1" destOrd="0" parTransId="{75D286C3-8ABB-44E0-A8C9-744ADFD228D3}" sibTransId="{9ECD7992-E7BC-4727-B6C7-3E37DABA111A}"/>
    <dgm:cxn modelId="{0FD3FE05-A96A-4D2A-876E-D1CF09F107C8}" srcId="{48011868-7F7C-4485-9BE5-2A326450F46B}" destId="{93B09F3F-B2C0-4880-8A56-5BFB4024FC3D}" srcOrd="0" destOrd="0" parTransId="{144874FE-13B4-43FC-B436-1D91CB844C9F}" sibTransId="{1F8DA795-471D-4B24-9D73-22BE6A1B8FC2}"/>
    <dgm:cxn modelId="{E7A7BF0D-5441-44B9-8E8A-89DFDA606E66}" type="presOf" srcId="{95FFBF66-8E1B-40CF-AC36-E7600DB4BCEB}" destId="{868181A9-E495-4C8F-BF36-9964EFB93FE6}" srcOrd="0" destOrd="0" presId="urn:microsoft.com/office/officeart/2005/8/layout/vList5"/>
    <dgm:cxn modelId="{11BACC14-9DE3-4A7D-BA57-F52897194837}" srcId="{6F0AF9D1-B21E-4EB7-9955-F15909438756}" destId="{B39A54CC-C92A-48C2-904A-B2E50178D7CD}" srcOrd="1" destOrd="0" parTransId="{39387009-E9AF-43D8-A363-A84F935F0DB8}" sibTransId="{535AF35A-85B7-41AD-BDD2-340A92F7FC73}"/>
    <dgm:cxn modelId="{133E311B-000F-4788-95CC-F56B603E899D}" type="presOf" srcId="{690CAD60-0B2E-4A38-B93D-A653FC4DD5DE}" destId="{971136F7-5872-49E0-B8FA-388EBACE3D36}" srcOrd="0" destOrd="1" presId="urn:microsoft.com/office/officeart/2005/8/layout/vList5"/>
    <dgm:cxn modelId="{4E33C91B-BE13-440A-A579-40AB92249D29}" srcId="{D6B7CF3A-9BC6-44F7-994B-BCF5EC305A61}" destId="{AEACB1D7-4121-4145-BE69-1976D5B03311}" srcOrd="1" destOrd="0" parTransId="{5A6F6EA0-2070-4959-B069-DB33D47B043D}" sibTransId="{A07F5B44-542F-4E12-8C97-3E3FB2B1C491}"/>
    <dgm:cxn modelId="{333F0127-072A-419E-ADC7-22948D35326F}" srcId="{47E8A9BE-9EA0-4487-AC62-8280FD93F6FF}" destId="{D08D336C-5308-496E-9BB1-B9DE0A68EEB9}" srcOrd="5" destOrd="0" parTransId="{10D178AA-B8C2-494C-8763-DAD21A4CCA01}" sibTransId="{C62409EF-ED62-4B95-8050-D4FD7632A763}"/>
    <dgm:cxn modelId="{DD55F829-A0BF-4E6C-A8A2-7EE023D297A9}" srcId="{47E8A9BE-9EA0-4487-AC62-8280FD93F6FF}" destId="{6F0AF9D1-B21E-4EB7-9955-F15909438756}" srcOrd="2" destOrd="0" parTransId="{3F799080-DE54-46B3-85C1-4E474FE0D64F}" sibTransId="{BF1C4BB9-349F-43A1-BCCF-EA3FE034B4B5}"/>
    <dgm:cxn modelId="{80A71D2A-FFBC-4768-B749-EF293F5E53A1}" type="presOf" srcId="{93B09F3F-B2C0-4880-8A56-5BFB4024FC3D}" destId="{B360CDFC-7672-4EBC-83A3-FD1E8A6AA5E0}" srcOrd="0" destOrd="0" presId="urn:microsoft.com/office/officeart/2005/8/layout/vList5"/>
    <dgm:cxn modelId="{6C4DF53D-2D82-42C4-932F-2F0D25B71888}" srcId="{38A3FB16-9F6A-4815-868F-893066A9E1C4}" destId="{8A624CCD-C878-4F75-BA9F-C9015AEAEB0F}" srcOrd="1" destOrd="0" parTransId="{17121EC7-F0D1-4A31-B9E0-F3FD9CEF43A0}" sibTransId="{347E47D4-0ADE-43AC-AFFA-E5BAB68635B1}"/>
    <dgm:cxn modelId="{936C0F3E-C473-46ED-B60D-F5F2552AD905}" type="presOf" srcId="{38A3FB16-9F6A-4815-868F-893066A9E1C4}" destId="{06293B55-34FB-408B-ACE8-AF7FA98603D6}" srcOrd="0" destOrd="0" presId="urn:microsoft.com/office/officeart/2005/8/layout/vList5"/>
    <dgm:cxn modelId="{14DA7D43-17DD-4697-9310-5B32AEDA400E}" type="presOf" srcId="{AEACB1D7-4121-4145-BE69-1976D5B03311}" destId="{4B9AF70F-6F3B-4B59-99D3-CF82AD192537}" srcOrd="0" destOrd="1" presId="urn:microsoft.com/office/officeart/2005/8/layout/vList5"/>
    <dgm:cxn modelId="{49BE534C-A3D1-4309-823E-CBC2818CDA4C}" srcId="{D08D336C-5308-496E-9BB1-B9DE0A68EEB9}" destId="{1929F62C-2D23-4162-81A2-419650199EFF}" srcOrd="0" destOrd="0" parTransId="{07202B62-E160-428B-89A6-EED00487DCFA}" sibTransId="{726920B3-F6D0-47C3-90BA-2A9B1E5BB157}"/>
    <dgm:cxn modelId="{B227996D-672E-4F95-9126-901AC6087FE5}" srcId="{47E8A9BE-9EA0-4487-AC62-8280FD93F6FF}" destId="{43E81C9A-4C75-457C-BF2D-1F642C5B1580}" srcOrd="0" destOrd="0" parTransId="{E20999F9-FAD1-425C-953F-85BE86B34B5F}" sibTransId="{D6E9D0E6-43EC-4B99-8A9E-E2181F939014}"/>
    <dgm:cxn modelId="{E9AB5650-6EBC-4CAE-B890-FA78705EB971}" srcId="{6F0AF9D1-B21E-4EB7-9955-F15909438756}" destId="{95FFBF66-8E1B-40CF-AC36-E7600DB4BCEB}" srcOrd="0" destOrd="0" parTransId="{FEEA8ECB-55CE-424A-BFEF-2E725C526C0F}" sibTransId="{54E4E9AB-FD42-4E04-9504-1AA1BB8E42DE}"/>
    <dgm:cxn modelId="{8B826451-D492-4498-847C-53CBDAE14296}" type="presOf" srcId="{B39A54CC-C92A-48C2-904A-B2E50178D7CD}" destId="{868181A9-E495-4C8F-BF36-9964EFB93FE6}" srcOrd="0" destOrd="1" presId="urn:microsoft.com/office/officeart/2005/8/layout/vList5"/>
    <dgm:cxn modelId="{D33E7451-984C-4167-A450-73F56B3CEE15}" srcId="{43E81C9A-4C75-457C-BF2D-1F642C5B1580}" destId="{220E452B-D422-4521-9DE9-43BA9E53DDC4}" srcOrd="0" destOrd="0" parTransId="{EB186FAC-C78A-4E1F-A2C4-0285BA1F380E}" sibTransId="{09A9A47E-E77F-4197-8D2F-6258FBAF6930}"/>
    <dgm:cxn modelId="{27DBEE71-F4B8-43F5-B312-6C6813DBDBB8}" type="presOf" srcId="{D6B7CF3A-9BC6-44F7-994B-BCF5EC305A61}" destId="{254B70CF-4F8E-42FC-A0E3-27B76A2E50EB}" srcOrd="0" destOrd="0" presId="urn:microsoft.com/office/officeart/2005/8/layout/vList5"/>
    <dgm:cxn modelId="{1EDD5976-9025-4F54-91E2-5C9B2138A464}" type="presOf" srcId="{9808C92E-ADB6-41D9-976D-F6A095F78A56}" destId="{9DE6A5E9-8C33-4B47-9A7D-0108BBBE283F}" srcOrd="0" destOrd="1" presId="urn:microsoft.com/office/officeart/2005/8/layout/vList5"/>
    <dgm:cxn modelId="{BA56C759-0CC3-41DC-A936-FECB6BB3A60D}" type="presOf" srcId="{6E91957C-5C18-4768-A2EB-475599BD1F40}" destId="{8CE0B684-2169-4F60-ADC3-72345593B0E7}" srcOrd="0" destOrd="0" presId="urn:microsoft.com/office/officeart/2005/8/layout/vList5"/>
    <dgm:cxn modelId="{4E59857F-A65C-477A-9B39-53BE3D53E137}" type="presOf" srcId="{220E452B-D422-4521-9DE9-43BA9E53DDC4}" destId="{9DE6A5E9-8C33-4B47-9A7D-0108BBBE283F}" srcOrd="0" destOrd="0" presId="urn:microsoft.com/office/officeart/2005/8/layout/vList5"/>
    <dgm:cxn modelId="{4052B082-EA22-4EBD-AC5C-1C23510A8432}" type="presOf" srcId="{6E3DF73F-3974-413C-AE5E-9226DB767568}" destId="{B360CDFC-7672-4EBC-83A3-FD1E8A6AA5E0}" srcOrd="0" destOrd="1" presId="urn:microsoft.com/office/officeart/2005/8/layout/vList5"/>
    <dgm:cxn modelId="{5B01D18A-8BCC-4AB0-BB4F-C553FCDF3F84}" type="presOf" srcId="{43E81C9A-4C75-457C-BF2D-1F642C5B1580}" destId="{8F7D64CD-C924-450E-B236-4B246D9E4FF0}" srcOrd="0" destOrd="0" presId="urn:microsoft.com/office/officeart/2005/8/layout/vList5"/>
    <dgm:cxn modelId="{B8FE3B8B-9EDA-483A-8316-6FE65FD0824A}" srcId="{47E8A9BE-9EA0-4487-AC62-8280FD93F6FF}" destId="{48011868-7F7C-4485-9BE5-2A326450F46B}" srcOrd="3" destOrd="0" parTransId="{3733C838-396A-44EF-95EB-13017918A464}" sibTransId="{21A15BB1-46BE-4FCF-8FCC-8C23F3B44615}"/>
    <dgm:cxn modelId="{2A84A490-5D54-44B2-9AC3-99400EC4B36E}" type="presOf" srcId="{D08D336C-5308-496E-9BB1-B9DE0A68EEB9}" destId="{1D52DF4A-D3BF-4E7A-820D-53ED5DC54396}" srcOrd="0" destOrd="0" presId="urn:microsoft.com/office/officeart/2005/8/layout/vList5"/>
    <dgm:cxn modelId="{792D6897-0F65-469D-A732-D0365B2411F2}" type="presOf" srcId="{1929F62C-2D23-4162-81A2-419650199EFF}" destId="{971136F7-5872-49E0-B8FA-388EBACE3D36}" srcOrd="0" destOrd="0" presId="urn:microsoft.com/office/officeart/2005/8/layout/vList5"/>
    <dgm:cxn modelId="{E45867A0-71AB-4F98-AE51-E7361D516550}" type="presOf" srcId="{8A624CCD-C878-4F75-BA9F-C9015AEAEB0F}" destId="{8CE0B684-2169-4F60-ADC3-72345593B0E7}" srcOrd="0" destOrd="1" presId="urn:microsoft.com/office/officeart/2005/8/layout/vList5"/>
    <dgm:cxn modelId="{356509AE-3C4D-4A2A-BD98-3012FE0318FD}" type="presOf" srcId="{6F0AF9D1-B21E-4EB7-9955-F15909438756}" destId="{4723E553-01A7-4522-AE81-34A3C7002736}" srcOrd="0" destOrd="0" presId="urn:microsoft.com/office/officeart/2005/8/layout/vList5"/>
    <dgm:cxn modelId="{F2BBA4C7-EFB0-4C2E-B7C1-F7E92B04B781}" srcId="{47E8A9BE-9EA0-4487-AC62-8280FD93F6FF}" destId="{38A3FB16-9F6A-4815-868F-893066A9E1C4}" srcOrd="1" destOrd="0" parTransId="{277BFB2D-0B68-4193-B1B4-E497DE559801}" sibTransId="{51418148-4DF4-4B4A-A3C5-14A716FE4623}"/>
    <dgm:cxn modelId="{AD1EE3CB-F656-4C95-A3DD-141642D55DFF}" type="presOf" srcId="{7728CA6B-0E2C-4718-B472-CC1553378608}" destId="{4B9AF70F-6F3B-4B59-99D3-CF82AD192537}" srcOrd="0" destOrd="0" presId="urn:microsoft.com/office/officeart/2005/8/layout/vList5"/>
    <dgm:cxn modelId="{534A8ACC-3B84-45BD-B536-D7F66977DC8F}" type="presOf" srcId="{48011868-7F7C-4485-9BE5-2A326450F46B}" destId="{C21C49E1-B9F2-443A-B34F-E4D1F2E3ECDF}" srcOrd="0" destOrd="0" presId="urn:microsoft.com/office/officeart/2005/8/layout/vList5"/>
    <dgm:cxn modelId="{A6D84AD9-D988-4F90-A258-A4228C3185DE}" srcId="{48011868-7F7C-4485-9BE5-2A326450F46B}" destId="{6E3DF73F-3974-413C-AE5E-9226DB767568}" srcOrd="1" destOrd="0" parTransId="{B32AB33D-A759-43F5-ABB0-67DD9D56399C}" sibTransId="{DD3A1587-5A48-4FA5-87B1-A8DE4A394AD8}"/>
    <dgm:cxn modelId="{A4610FEA-0CC0-46B4-A9BC-4809011AA22B}" srcId="{D08D336C-5308-496E-9BB1-B9DE0A68EEB9}" destId="{690CAD60-0B2E-4A38-B93D-A653FC4DD5DE}" srcOrd="1" destOrd="0" parTransId="{16D5D2AF-E33F-4AEF-B4A4-0613260D6F5E}" sibTransId="{727A1ADC-E03A-45C4-85B9-2E50145DB7B6}"/>
    <dgm:cxn modelId="{B57E2CEF-2DB4-4D82-A7EA-830A2CC1FCE2}" srcId="{38A3FB16-9F6A-4815-868F-893066A9E1C4}" destId="{6E91957C-5C18-4768-A2EB-475599BD1F40}" srcOrd="0" destOrd="0" parTransId="{12F131A6-24E2-46F2-A1DB-351A5C778583}" sibTransId="{4F1F0564-D29F-4F95-A87C-3D63FB3B974B}"/>
    <dgm:cxn modelId="{45332AF5-DB53-4A9F-A77B-4A5F0D68D268}" srcId="{47E8A9BE-9EA0-4487-AC62-8280FD93F6FF}" destId="{D6B7CF3A-9BC6-44F7-994B-BCF5EC305A61}" srcOrd="4" destOrd="0" parTransId="{C6BF3C17-FC06-42F9-BE4B-6CAF8EE49433}" sibTransId="{70F79C80-5E6E-4CA1-BD92-46FFC72803D7}"/>
    <dgm:cxn modelId="{36964FF8-E623-4098-A24E-A3420EDD73C0}" type="presOf" srcId="{47E8A9BE-9EA0-4487-AC62-8280FD93F6FF}" destId="{38D5F4A4-776B-4A50-858F-5FED59728ED0}" srcOrd="0" destOrd="0" presId="urn:microsoft.com/office/officeart/2005/8/layout/vList5"/>
    <dgm:cxn modelId="{A745545A-B98B-455B-BD76-D17C0FA32E1E}" type="presParOf" srcId="{38D5F4A4-776B-4A50-858F-5FED59728ED0}" destId="{08C20EC8-8C19-4C46-8FBF-0CC941CF068C}" srcOrd="0" destOrd="0" presId="urn:microsoft.com/office/officeart/2005/8/layout/vList5"/>
    <dgm:cxn modelId="{C771C0B3-9BB9-4493-987C-9551F1F44701}" type="presParOf" srcId="{08C20EC8-8C19-4C46-8FBF-0CC941CF068C}" destId="{8F7D64CD-C924-450E-B236-4B246D9E4FF0}" srcOrd="0" destOrd="0" presId="urn:microsoft.com/office/officeart/2005/8/layout/vList5"/>
    <dgm:cxn modelId="{3940B164-4DB0-4908-B696-778130F4906B}" type="presParOf" srcId="{08C20EC8-8C19-4C46-8FBF-0CC941CF068C}" destId="{9DE6A5E9-8C33-4B47-9A7D-0108BBBE283F}" srcOrd="1" destOrd="0" presId="urn:microsoft.com/office/officeart/2005/8/layout/vList5"/>
    <dgm:cxn modelId="{F72BC7FD-1106-422D-96E3-A717E985FCCB}" type="presParOf" srcId="{38D5F4A4-776B-4A50-858F-5FED59728ED0}" destId="{580BC11A-93F8-481B-8AE6-A800B4FAC248}" srcOrd="1" destOrd="0" presId="urn:microsoft.com/office/officeart/2005/8/layout/vList5"/>
    <dgm:cxn modelId="{39615E28-494E-43BF-9E8E-BBEF58976A61}" type="presParOf" srcId="{38D5F4A4-776B-4A50-858F-5FED59728ED0}" destId="{6E7672B9-67CB-421E-AD9A-3FBE3A8153AD}" srcOrd="2" destOrd="0" presId="urn:microsoft.com/office/officeart/2005/8/layout/vList5"/>
    <dgm:cxn modelId="{75D23FC3-52EC-4040-8CBD-DF0299E3DEC5}" type="presParOf" srcId="{6E7672B9-67CB-421E-AD9A-3FBE3A8153AD}" destId="{06293B55-34FB-408B-ACE8-AF7FA98603D6}" srcOrd="0" destOrd="0" presId="urn:microsoft.com/office/officeart/2005/8/layout/vList5"/>
    <dgm:cxn modelId="{B46655CE-40DE-4291-A7A6-E44D2DDBA434}" type="presParOf" srcId="{6E7672B9-67CB-421E-AD9A-3FBE3A8153AD}" destId="{8CE0B684-2169-4F60-ADC3-72345593B0E7}" srcOrd="1" destOrd="0" presId="urn:microsoft.com/office/officeart/2005/8/layout/vList5"/>
    <dgm:cxn modelId="{10D157CB-755B-40BE-964A-50D3B112352F}" type="presParOf" srcId="{38D5F4A4-776B-4A50-858F-5FED59728ED0}" destId="{30DDA0BA-B01D-4A93-B9BA-00F6325B146C}" srcOrd="3" destOrd="0" presId="urn:microsoft.com/office/officeart/2005/8/layout/vList5"/>
    <dgm:cxn modelId="{CD33079E-1658-4E80-9BBF-4F783A808A66}" type="presParOf" srcId="{38D5F4A4-776B-4A50-858F-5FED59728ED0}" destId="{BD24D653-09C5-4311-AEA5-80AB5D2F9E49}" srcOrd="4" destOrd="0" presId="urn:microsoft.com/office/officeart/2005/8/layout/vList5"/>
    <dgm:cxn modelId="{FC10670D-4BB7-4988-A60A-4398F459AC6D}" type="presParOf" srcId="{BD24D653-09C5-4311-AEA5-80AB5D2F9E49}" destId="{4723E553-01A7-4522-AE81-34A3C7002736}" srcOrd="0" destOrd="0" presId="urn:microsoft.com/office/officeart/2005/8/layout/vList5"/>
    <dgm:cxn modelId="{CCFD2A10-5211-4E10-B631-49BAAB7A6888}" type="presParOf" srcId="{BD24D653-09C5-4311-AEA5-80AB5D2F9E49}" destId="{868181A9-E495-4C8F-BF36-9964EFB93FE6}" srcOrd="1" destOrd="0" presId="urn:microsoft.com/office/officeart/2005/8/layout/vList5"/>
    <dgm:cxn modelId="{61B43A2F-D83C-4D76-9C10-28099DBD960F}" type="presParOf" srcId="{38D5F4A4-776B-4A50-858F-5FED59728ED0}" destId="{262A3FF7-6B1C-4F6C-8B3E-B1051CE734BA}" srcOrd="5" destOrd="0" presId="urn:microsoft.com/office/officeart/2005/8/layout/vList5"/>
    <dgm:cxn modelId="{F09FCD9B-979F-4BCF-9DC9-F809F2BD12F2}" type="presParOf" srcId="{38D5F4A4-776B-4A50-858F-5FED59728ED0}" destId="{467F3844-93C7-458E-A928-D46DC8A0B256}" srcOrd="6" destOrd="0" presId="urn:microsoft.com/office/officeart/2005/8/layout/vList5"/>
    <dgm:cxn modelId="{B1339574-8140-446F-AA8A-FD915BB34447}" type="presParOf" srcId="{467F3844-93C7-458E-A928-D46DC8A0B256}" destId="{C21C49E1-B9F2-443A-B34F-E4D1F2E3ECDF}" srcOrd="0" destOrd="0" presId="urn:microsoft.com/office/officeart/2005/8/layout/vList5"/>
    <dgm:cxn modelId="{F55F0549-FF50-4F3B-9167-228D46AA038D}" type="presParOf" srcId="{467F3844-93C7-458E-A928-D46DC8A0B256}" destId="{B360CDFC-7672-4EBC-83A3-FD1E8A6AA5E0}" srcOrd="1" destOrd="0" presId="urn:microsoft.com/office/officeart/2005/8/layout/vList5"/>
    <dgm:cxn modelId="{324DDC81-76A3-45D0-9FEC-9F97E39DE757}" type="presParOf" srcId="{38D5F4A4-776B-4A50-858F-5FED59728ED0}" destId="{E5DC24CE-7A44-4411-B45C-A8AF9B8B0BD7}" srcOrd="7" destOrd="0" presId="urn:microsoft.com/office/officeart/2005/8/layout/vList5"/>
    <dgm:cxn modelId="{8C43BDE2-9051-4C6F-939D-C1435D3B415B}" type="presParOf" srcId="{38D5F4A4-776B-4A50-858F-5FED59728ED0}" destId="{81CD7DDE-9591-4CAB-9AA1-EE418D7C00B3}" srcOrd="8" destOrd="0" presId="urn:microsoft.com/office/officeart/2005/8/layout/vList5"/>
    <dgm:cxn modelId="{C3034086-D368-4258-B55C-225C50D51E80}" type="presParOf" srcId="{81CD7DDE-9591-4CAB-9AA1-EE418D7C00B3}" destId="{254B70CF-4F8E-42FC-A0E3-27B76A2E50EB}" srcOrd="0" destOrd="0" presId="urn:microsoft.com/office/officeart/2005/8/layout/vList5"/>
    <dgm:cxn modelId="{9F5DBD67-BD8B-459F-A976-99C7280BB753}" type="presParOf" srcId="{81CD7DDE-9591-4CAB-9AA1-EE418D7C00B3}" destId="{4B9AF70F-6F3B-4B59-99D3-CF82AD192537}" srcOrd="1" destOrd="0" presId="urn:microsoft.com/office/officeart/2005/8/layout/vList5"/>
    <dgm:cxn modelId="{B9F393AC-1A8B-45F2-827F-A25A064ECA18}" type="presParOf" srcId="{38D5F4A4-776B-4A50-858F-5FED59728ED0}" destId="{898760E5-DEBE-450C-979D-298C03AE0641}" srcOrd="9" destOrd="0" presId="urn:microsoft.com/office/officeart/2005/8/layout/vList5"/>
    <dgm:cxn modelId="{A3BF9B24-A05F-4149-B758-52E783A0B234}" type="presParOf" srcId="{38D5F4A4-776B-4A50-858F-5FED59728ED0}" destId="{23F524D9-51F0-48D4-9EEC-2760FE864B7D}" srcOrd="10" destOrd="0" presId="urn:microsoft.com/office/officeart/2005/8/layout/vList5"/>
    <dgm:cxn modelId="{5D0CE1F0-7D0F-494E-B739-7486039A592A}" type="presParOf" srcId="{23F524D9-51F0-48D4-9EEC-2760FE864B7D}" destId="{1D52DF4A-D3BF-4E7A-820D-53ED5DC54396}" srcOrd="0" destOrd="0" presId="urn:microsoft.com/office/officeart/2005/8/layout/vList5"/>
    <dgm:cxn modelId="{901F874E-B273-481A-A60E-B914333BAD6A}" type="presParOf" srcId="{23F524D9-51F0-48D4-9EEC-2760FE864B7D}" destId="{971136F7-5872-49E0-B8FA-388EBACE3D36}"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89BCDCD-2F68-48D8-839B-BC3EFB8AC5D9}"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DC250D66-2C80-4101-BCBB-7AFFF665CFFD}">
      <dgm:prSet/>
      <dgm:spPr/>
      <dgm:t>
        <a:bodyPr/>
        <a:lstStyle/>
        <a:p>
          <a:pPr>
            <a:lnSpc>
              <a:spcPct val="100000"/>
            </a:lnSpc>
          </a:pPr>
          <a:r>
            <a:rPr lang="fr-CA"/>
            <a:t>Valider la date de la prochaine rencontre</a:t>
          </a:r>
          <a:endParaRPr lang="en-US"/>
        </a:p>
      </dgm:t>
    </dgm:pt>
    <dgm:pt modelId="{62AD5F43-664E-4B0F-B653-1ED1CD638088}" type="parTrans" cxnId="{B62B21D7-1775-4D27-BA7C-69342396671A}">
      <dgm:prSet/>
      <dgm:spPr/>
      <dgm:t>
        <a:bodyPr/>
        <a:lstStyle/>
        <a:p>
          <a:endParaRPr lang="en-US"/>
        </a:p>
      </dgm:t>
    </dgm:pt>
    <dgm:pt modelId="{E8C32B0C-2C0E-4C96-ACF2-DCF544182942}" type="sibTrans" cxnId="{B62B21D7-1775-4D27-BA7C-69342396671A}">
      <dgm:prSet/>
      <dgm:spPr/>
      <dgm:t>
        <a:bodyPr/>
        <a:lstStyle/>
        <a:p>
          <a:endParaRPr lang="en-US"/>
        </a:p>
      </dgm:t>
    </dgm:pt>
    <dgm:pt modelId="{F9512956-1F5F-4739-95C5-FB938F6113B0}">
      <dgm:prSet/>
      <dgm:spPr/>
      <dgm:t>
        <a:bodyPr/>
        <a:lstStyle/>
        <a:p>
          <a:pPr>
            <a:lnSpc>
              <a:spcPct val="100000"/>
            </a:lnSpc>
          </a:pPr>
          <a:r>
            <a:rPr lang="fr-CA" dirty="0"/>
            <a:t>Expliquer le contenu du courriel à recevoir</a:t>
          </a:r>
          <a:endParaRPr lang="en-US" dirty="0"/>
        </a:p>
      </dgm:t>
    </dgm:pt>
    <dgm:pt modelId="{71DF4F0B-1521-448D-BDCC-3E3AF85C5CD8}" type="parTrans" cxnId="{1FA8A688-CCD1-494F-B3BF-C0B41AC62ED2}">
      <dgm:prSet/>
      <dgm:spPr/>
      <dgm:t>
        <a:bodyPr/>
        <a:lstStyle/>
        <a:p>
          <a:endParaRPr lang="en-US"/>
        </a:p>
      </dgm:t>
    </dgm:pt>
    <dgm:pt modelId="{CE0BEB08-35C5-4B1F-BF7A-34B3D7F72874}" type="sibTrans" cxnId="{1FA8A688-CCD1-494F-B3BF-C0B41AC62ED2}">
      <dgm:prSet/>
      <dgm:spPr/>
      <dgm:t>
        <a:bodyPr/>
        <a:lstStyle/>
        <a:p>
          <a:endParaRPr lang="en-US"/>
        </a:p>
      </dgm:t>
    </dgm:pt>
    <dgm:pt modelId="{41D1B226-7905-49D4-A60C-786598136AA0}" type="pres">
      <dgm:prSet presAssocID="{489BCDCD-2F68-48D8-839B-BC3EFB8AC5D9}" presName="root" presStyleCnt="0">
        <dgm:presLayoutVars>
          <dgm:dir/>
          <dgm:resizeHandles val="exact"/>
        </dgm:presLayoutVars>
      </dgm:prSet>
      <dgm:spPr/>
    </dgm:pt>
    <dgm:pt modelId="{1F5E9406-6587-4104-988A-914DD2AFAEB4}" type="pres">
      <dgm:prSet presAssocID="{DC250D66-2C80-4101-BCBB-7AFFF665CFFD}" presName="compNode" presStyleCnt="0"/>
      <dgm:spPr/>
    </dgm:pt>
    <dgm:pt modelId="{B7CB507C-AFA0-4E0F-8EF1-AF9DB3657A3E}" type="pres">
      <dgm:prSet presAssocID="{DC250D66-2C80-4101-BCBB-7AFFF665CFFD}"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oche"/>
        </a:ext>
      </dgm:extLst>
    </dgm:pt>
    <dgm:pt modelId="{EB3F6867-ABE9-43F6-88C3-32A72BC94268}" type="pres">
      <dgm:prSet presAssocID="{DC250D66-2C80-4101-BCBB-7AFFF665CFFD}" presName="spaceRect" presStyleCnt="0"/>
      <dgm:spPr/>
    </dgm:pt>
    <dgm:pt modelId="{ACD74B6C-CFB2-407D-B562-722A4FC8A8FB}" type="pres">
      <dgm:prSet presAssocID="{DC250D66-2C80-4101-BCBB-7AFFF665CFFD}" presName="textRect" presStyleLbl="revTx" presStyleIdx="0" presStyleCnt="2">
        <dgm:presLayoutVars>
          <dgm:chMax val="1"/>
          <dgm:chPref val="1"/>
        </dgm:presLayoutVars>
      </dgm:prSet>
      <dgm:spPr/>
    </dgm:pt>
    <dgm:pt modelId="{D75842F6-3C96-4DD5-9A30-AEAF56C7B2B5}" type="pres">
      <dgm:prSet presAssocID="{E8C32B0C-2C0E-4C96-ACF2-DCF544182942}" presName="sibTrans" presStyleCnt="0"/>
      <dgm:spPr/>
    </dgm:pt>
    <dgm:pt modelId="{9D224C70-ACF7-41F9-86CA-626AE472F730}" type="pres">
      <dgm:prSet presAssocID="{F9512956-1F5F-4739-95C5-FB938F6113B0}" presName="compNode" presStyleCnt="0"/>
      <dgm:spPr/>
    </dgm:pt>
    <dgm:pt modelId="{CFD9D968-2DF4-4877-9857-793B869B1942}" type="pres">
      <dgm:prSet presAssocID="{F9512956-1F5F-4739-95C5-FB938F6113B0}"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Adresse de courrier"/>
        </a:ext>
      </dgm:extLst>
    </dgm:pt>
    <dgm:pt modelId="{04632476-3257-4D49-98A6-20D1E25FD1C1}" type="pres">
      <dgm:prSet presAssocID="{F9512956-1F5F-4739-95C5-FB938F6113B0}" presName="spaceRect" presStyleCnt="0"/>
      <dgm:spPr/>
    </dgm:pt>
    <dgm:pt modelId="{0A190032-6864-4983-8BA9-C1FEC2139CCE}" type="pres">
      <dgm:prSet presAssocID="{F9512956-1F5F-4739-95C5-FB938F6113B0}" presName="textRect" presStyleLbl="revTx" presStyleIdx="1" presStyleCnt="2">
        <dgm:presLayoutVars>
          <dgm:chMax val="1"/>
          <dgm:chPref val="1"/>
        </dgm:presLayoutVars>
      </dgm:prSet>
      <dgm:spPr/>
    </dgm:pt>
  </dgm:ptLst>
  <dgm:cxnLst>
    <dgm:cxn modelId="{03EEB40C-7D84-4485-B418-F70C607E8ECB}" type="presOf" srcId="{F9512956-1F5F-4739-95C5-FB938F6113B0}" destId="{0A190032-6864-4983-8BA9-C1FEC2139CCE}" srcOrd="0" destOrd="0" presId="urn:microsoft.com/office/officeart/2018/2/layout/IconLabelList"/>
    <dgm:cxn modelId="{43A05461-823A-4880-8D9A-A0A0FAD8C1D4}" type="presOf" srcId="{DC250D66-2C80-4101-BCBB-7AFFF665CFFD}" destId="{ACD74B6C-CFB2-407D-B562-722A4FC8A8FB}" srcOrd="0" destOrd="0" presId="urn:microsoft.com/office/officeart/2018/2/layout/IconLabelList"/>
    <dgm:cxn modelId="{1FA8A688-CCD1-494F-B3BF-C0B41AC62ED2}" srcId="{489BCDCD-2F68-48D8-839B-BC3EFB8AC5D9}" destId="{F9512956-1F5F-4739-95C5-FB938F6113B0}" srcOrd="1" destOrd="0" parTransId="{71DF4F0B-1521-448D-BDCC-3E3AF85C5CD8}" sibTransId="{CE0BEB08-35C5-4B1F-BF7A-34B3D7F72874}"/>
    <dgm:cxn modelId="{2A359CCF-FFA9-46A4-A690-E4BFA1C71B5B}" type="presOf" srcId="{489BCDCD-2F68-48D8-839B-BC3EFB8AC5D9}" destId="{41D1B226-7905-49D4-A60C-786598136AA0}" srcOrd="0" destOrd="0" presId="urn:microsoft.com/office/officeart/2018/2/layout/IconLabelList"/>
    <dgm:cxn modelId="{B62B21D7-1775-4D27-BA7C-69342396671A}" srcId="{489BCDCD-2F68-48D8-839B-BC3EFB8AC5D9}" destId="{DC250D66-2C80-4101-BCBB-7AFFF665CFFD}" srcOrd="0" destOrd="0" parTransId="{62AD5F43-664E-4B0F-B653-1ED1CD638088}" sibTransId="{E8C32B0C-2C0E-4C96-ACF2-DCF544182942}"/>
    <dgm:cxn modelId="{DC50428A-21EE-4CD7-AA4E-4803EC5CC242}" type="presParOf" srcId="{41D1B226-7905-49D4-A60C-786598136AA0}" destId="{1F5E9406-6587-4104-988A-914DD2AFAEB4}" srcOrd="0" destOrd="0" presId="urn:microsoft.com/office/officeart/2018/2/layout/IconLabelList"/>
    <dgm:cxn modelId="{69469382-E71F-4B98-BE2B-7A49634BDF17}" type="presParOf" srcId="{1F5E9406-6587-4104-988A-914DD2AFAEB4}" destId="{B7CB507C-AFA0-4E0F-8EF1-AF9DB3657A3E}" srcOrd="0" destOrd="0" presId="urn:microsoft.com/office/officeart/2018/2/layout/IconLabelList"/>
    <dgm:cxn modelId="{241BC3D7-97D9-4BC0-AB70-EC25F2A0D72C}" type="presParOf" srcId="{1F5E9406-6587-4104-988A-914DD2AFAEB4}" destId="{EB3F6867-ABE9-43F6-88C3-32A72BC94268}" srcOrd="1" destOrd="0" presId="urn:microsoft.com/office/officeart/2018/2/layout/IconLabelList"/>
    <dgm:cxn modelId="{E9826D2E-892E-46F2-B87E-44F1B81872D5}" type="presParOf" srcId="{1F5E9406-6587-4104-988A-914DD2AFAEB4}" destId="{ACD74B6C-CFB2-407D-B562-722A4FC8A8FB}" srcOrd="2" destOrd="0" presId="urn:microsoft.com/office/officeart/2018/2/layout/IconLabelList"/>
    <dgm:cxn modelId="{9B35E269-B518-479A-875B-66025347425F}" type="presParOf" srcId="{41D1B226-7905-49D4-A60C-786598136AA0}" destId="{D75842F6-3C96-4DD5-9A30-AEAF56C7B2B5}" srcOrd="1" destOrd="0" presId="urn:microsoft.com/office/officeart/2018/2/layout/IconLabelList"/>
    <dgm:cxn modelId="{135B7142-1507-459D-9669-5FF411B28A56}" type="presParOf" srcId="{41D1B226-7905-49D4-A60C-786598136AA0}" destId="{9D224C70-ACF7-41F9-86CA-626AE472F730}" srcOrd="2" destOrd="0" presId="urn:microsoft.com/office/officeart/2018/2/layout/IconLabelList"/>
    <dgm:cxn modelId="{173D75BE-F3EF-42C8-9A69-C651B6436238}" type="presParOf" srcId="{9D224C70-ACF7-41F9-86CA-626AE472F730}" destId="{CFD9D968-2DF4-4877-9857-793B869B1942}" srcOrd="0" destOrd="0" presId="urn:microsoft.com/office/officeart/2018/2/layout/IconLabelList"/>
    <dgm:cxn modelId="{5248B031-38F3-46C1-8AB8-A00F7682094C}" type="presParOf" srcId="{9D224C70-ACF7-41F9-86CA-626AE472F730}" destId="{04632476-3257-4D49-98A6-20D1E25FD1C1}" srcOrd="1" destOrd="0" presId="urn:microsoft.com/office/officeart/2018/2/layout/IconLabelList"/>
    <dgm:cxn modelId="{46F08BAC-EF63-485C-B5D7-D40B7974B892}" type="presParOf" srcId="{9D224C70-ACF7-41F9-86CA-626AE472F730}" destId="{0A190032-6864-4983-8BA9-C1FEC2139CCE}"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5088B3-9713-494F-95B5-BA1F018C4A01}">
      <dsp:nvSpPr>
        <dsp:cNvPr id="0" name=""/>
        <dsp:cNvSpPr/>
      </dsp:nvSpPr>
      <dsp:spPr>
        <a:xfrm>
          <a:off x="0" y="0"/>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01F189D-6815-43F8-8B76-A7ED83C653AF}">
      <dsp:nvSpPr>
        <dsp:cNvPr id="0" name=""/>
        <dsp:cNvSpPr/>
      </dsp:nvSpPr>
      <dsp:spPr>
        <a:xfrm>
          <a:off x="0" y="0"/>
          <a:ext cx="10515600" cy="5439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fr-CA" sz="2500" kern="1200" dirty="0"/>
            <a:t>Ouverture de la rencontre et tour de table| Dr. Bergeron</a:t>
          </a:r>
          <a:endParaRPr lang="en-US" sz="2500" kern="1200" dirty="0"/>
        </a:p>
      </dsp:txBody>
      <dsp:txXfrm>
        <a:off x="0" y="0"/>
        <a:ext cx="10515600" cy="543917"/>
      </dsp:txXfrm>
    </dsp:sp>
    <dsp:sp modelId="{86E5F434-5E1C-4A77-A5D2-4BD1494ED348}">
      <dsp:nvSpPr>
        <dsp:cNvPr id="0" name=""/>
        <dsp:cNvSpPr/>
      </dsp:nvSpPr>
      <dsp:spPr>
        <a:xfrm>
          <a:off x="0" y="543917"/>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468660D-09FE-49AC-AD4E-BF61697530C2}">
      <dsp:nvSpPr>
        <dsp:cNvPr id="0" name=""/>
        <dsp:cNvSpPr/>
      </dsp:nvSpPr>
      <dsp:spPr>
        <a:xfrm>
          <a:off x="0" y="543917"/>
          <a:ext cx="10515600" cy="5439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fr-CA" sz="2500" kern="1200" dirty="0"/>
            <a:t>Mot de bienvenue | Dr. Bergeron </a:t>
          </a:r>
          <a:endParaRPr lang="en-US" sz="2500" kern="1200" dirty="0"/>
        </a:p>
      </dsp:txBody>
      <dsp:txXfrm>
        <a:off x="0" y="543917"/>
        <a:ext cx="10515600" cy="543917"/>
      </dsp:txXfrm>
    </dsp:sp>
    <dsp:sp modelId="{546163E2-0E6A-456C-8E2F-2D426F7063E1}">
      <dsp:nvSpPr>
        <dsp:cNvPr id="0" name=""/>
        <dsp:cNvSpPr/>
      </dsp:nvSpPr>
      <dsp:spPr>
        <a:xfrm>
          <a:off x="0" y="1087834"/>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9C8858D-82CC-4121-A5A7-3457A1EA52E8}">
      <dsp:nvSpPr>
        <dsp:cNvPr id="0" name=""/>
        <dsp:cNvSpPr/>
      </dsp:nvSpPr>
      <dsp:spPr>
        <a:xfrm>
          <a:off x="0" y="1087834"/>
          <a:ext cx="10515600" cy="5439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fr-CA" sz="2500" kern="1200" dirty="0"/>
            <a:t>Mise en contexte | Dr. Bergeron</a:t>
          </a:r>
          <a:endParaRPr lang="en-US" sz="2500" kern="1200" dirty="0"/>
        </a:p>
      </dsp:txBody>
      <dsp:txXfrm>
        <a:off x="0" y="1087834"/>
        <a:ext cx="10515600" cy="543917"/>
      </dsp:txXfrm>
    </dsp:sp>
    <dsp:sp modelId="{6A1E6704-3AC8-4138-86F6-162883C7C79D}">
      <dsp:nvSpPr>
        <dsp:cNvPr id="0" name=""/>
        <dsp:cNvSpPr/>
      </dsp:nvSpPr>
      <dsp:spPr>
        <a:xfrm>
          <a:off x="0" y="1631751"/>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F3D983-8423-4721-AB30-C964741FF84B}">
      <dsp:nvSpPr>
        <dsp:cNvPr id="0" name=""/>
        <dsp:cNvSpPr/>
      </dsp:nvSpPr>
      <dsp:spPr>
        <a:xfrm>
          <a:off x="0" y="1631751"/>
          <a:ext cx="10515600" cy="5439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fr-CA" sz="2500" kern="1200" dirty="0"/>
            <a:t>Vision du nouveau cadre contractuel |PL</a:t>
          </a:r>
          <a:endParaRPr lang="en-US" sz="2500" kern="1200" dirty="0"/>
        </a:p>
      </dsp:txBody>
      <dsp:txXfrm>
        <a:off x="0" y="1631751"/>
        <a:ext cx="10515600" cy="543917"/>
      </dsp:txXfrm>
    </dsp:sp>
    <dsp:sp modelId="{D37F2B05-CAD4-462B-B931-F747F5DE1F55}">
      <dsp:nvSpPr>
        <dsp:cNvPr id="0" name=""/>
        <dsp:cNvSpPr/>
      </dsp:nvSpPr>
      <dsp:spPr>
        <a:xfrm>
          <a:off x="0" y="2175669"/>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E8B86B3-83E8-4CAB-B152-B94CA4B4483B}">
      <dsp:nvSpPr>
        <dsp:cNvPr id="0" name=""/>
        <dsp:cNvSpPr/>
      </dsp:nvSpPr>
      <dsp:spPr>
        <a:xfrm>
          <a:off x="0" y="2175669"/>
          <a:ext cx="10515600" cy="5439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fr-CA" sz="2500" kern="1200" dirty="0">
              <a:latin typeface="+mn-lt"/>
              <a:cs typeface="Times New Roman" panose="02020603050405020304" pitchFamily="18" charset="0"/>
            </a:rPr>
            <a:t>Contenu du cadre contractuel et période d’échange </a:t>
          </a:r>
          <a:r>
            <a:rPr lang="fr-CA" sz="2500" kern="1200" dirty="0"/>
            <a:t>| PL et KD</a:t>
          </a:r>
          <a:endParaRPr lang="en-US" sz="2500" kern="1200" dirty="0">
            <a:latin typeface="+mn-lt"/>
          </a:endParaRPr>
        </a:p>
      </dsp:txBody>
      <dsp:txXfrm>
        <a:off x="0" y="2175669"/>
        <a:ext cx="10515600" cy="543917"/>
      </dsp:txXfrm>
    </dsp:sp>
    <dsp:sp modelId="{E2A86E58-7C60-4986-80EF-0268B94814CA}">
      <dsp:nvSpPr>
        <dsp:cNvPr id="0" name=""/>
        <dsp:cNvSpPr/>
      </dsp:nvSpPr>
      <dsp:spPr>
        <a:xfrm>
          <a:off x="0" y="2719586"/>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9DA099-ACF9-4174-BB2B-ADA5A0DDD6DE}">
      <dsp:nvSpPr>
        <dsp:cNvPr id="0" name=""/>
        <dsp:cNvSpPr/>
      </dsp:nvSpPr>
      <dsp:spPr>
        <a:xfrm>
          <a:off x="0" y="2719586"/>
          <a:ext cx="10515600" cy="5439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fr-CA" sz="2500" kern="1200" dirty="0"/>
            <a:t>Déroulement des séances de travail| KD</a:t>
          </a:r>
          <a:endParaRPr lang="en-US" sz="2500" kern="1200" dirty="0"/>
        </a:p>
      </dsp:txBody>
      <dsp:txXfrm>
        <a:off x="0" y="2719586"/>
        <a:ext cx="10515600" cy="543917"/>
      </dsp:txXfrm>
    </dsp:sp>
    <dsp:sp modelId="{AEE9CA4A-61C5-4FD5-B2BB-0B336EA4683E}">
      <dsp:nvSpPr>
        <dsp:cNvPr id="0" name=""/>
        <dsp:cNvSpPr/>
      </dsp:nvSpPr>
      <dsp:spPr>
        <a:xfrm>
          <a:off x="0" y="3263503"/>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DB033D7-9720-42D0-A1F7-7CF6813E2A89}">
      <dsp:nvSpPr>
        <dsp:cNvPr id="0" name=""/>
        <dsp:cNvSpPr/>
      </dsp:nvSpPr>
      <dsp:spPr>
        <a:xfrm>
          <a:off x="0" y="3263503"/>
          <a:ext cx="10515600" cy="5439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fr-CA" sz="2500" kern="1200" dirty="0"/>
            <a:t>Planification de la prochaine rencontre de travail | KD</a:t>
          </a:r>
          <a:endParaRPr lang="en-US" sz="2500" kern="1200" dirty="0"/>
        </a:p>
      </dsp:txBody>
      <dsp:txXfrm>
        <a:off x="0" y="3263503"/>
        <a:ext cx="10515600" cy="543917"/>
      </dsp:txXfrm>
    </dsp:sp>
    <dsp:sp modelId="{95510F57-10E3-4B86-A65B-5149C9B1B97B}">
      <dsp:nvSpPr>
        <dsp:cNvPr id="0" name=""/>
        <dsp:cNvSpPr/>
      </dsp:nvSpPr>
      <dsp:spPr>
        <a:xfrm>
          <a:off x="0" y="3807420"/>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4778987-1417-44BC-910E-5D94F353DA0A}">
      <dsp:nvSpPr>
        <dsp:cNvPr id="0" name=""/>
        <dsp:cNvSpPr/>
      </dsp:nvSpPr>
      <dsp:spPr>
        <a:xfrm>
          <a:off x="0" y="3807420"/>
          <a:ext cx="10515600" cy="5439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endParaRPr lang="en-US" sz="2500" kern="1200" dirty="0"/>
        </a:p>
      </dsp:txBody>
      <dsp:txXfrm>
        <a:off x="0" y="3807420"/>
        <a:ext cx="10515600" cy="5439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CB9323-F870-4CF1-A7E7-AE2975B5DD26}">
      <dsp:nvSpPr>
        <dsp:cNvPr id="0" name=""/>
        <dsp:cNvSpPr/>
      </dsp:nvSpPr>
      <dsp:spPr>
        <a:xfrm>
          <a:off x="0" y="641202"/>
          <a:ext cx="10515600" cy="1572994"/>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0E3162-7D27-418C-ADD8-EAC87B60DAB9}">
      <dsp:nvSpPr>
        <dsp:cNvPr id="0" name=""/>
        <dsp:cNvSpPr/>
      </dsp:nvSpPr>
      <dsp:spPr>
        <a:xfrm>
          <a:off x="475830" y="995126"/>
          <a:ext cx="865992" cy="86514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B087480-67DB-46EB-90B3-E4A4886D0815}">
      <dsp:nvSpPr>
        <dsp:cNvPr id="0" name=""/>
        <dsp:cNvSpPr/>
      </dsp:nvSpPr>
      <dsp:spPr>
        <a:xfrm>
          <a:off x="1817654" y="641202"/>
          <a:ext cx="8694390" cy="15745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6638" tIns="166638" rIns="166638" bIns="166638" numCol="1" spcCol="1270" anchor="ctr" anchorCtr="0">
          <a:noAutofit/>
        </a:bodyPr>
        <a:lstStyle/>
        <a:p>
          <a:pPr marL="0" lvl="0" indent="0" algn="l" defTabSz="800100">
            <a:lnSpc>
              <a:spcPct val="100000"/>
            </a:lnSpc>
            <a:spcBef>
              <a:spcPct val="0"/>
            </a:spcBef>
            <a:spcAft>
              <a:spcPct val="35000"/>
            </a:spcAft>
            <a:buNone/>
          </a:pPr>
          <a:r>
            <a:rPr lang="fr-CA" sz="1800" kern="1200" dirty="0"/>
            <a:t>L’intervention </a:t>
          </a:r>
          <a:r>
            <a:rPr lang="fr-CA" sz="1800" b="0" i="0" kern="1200" dirty="0"/>
            <a:t>précoce des premiers répondants est fortement associée à une survie accrue et à des résultats neurologiques favorables, les services de premiers intervenants sont devenus un élément essentiel des maillons initiaux de la chaîne de survie.</a:t>
          </a:r>
          <a:r>
            <a:rPr lang="fr-CA" sz="1800" b="0" i="0" u="sng" kern="1200" baseline="30000" dirty="0">
              <a:hlinkClick xmlns:r="http://schemas.openxmlformats.org/officeDocument/2006/relationships" r:id="rId3"/>
            </a:rPr>
            <a:t>8</a:t>
          </a:r>
          <a:endParaRPr lang="fr-CA" sz="1800" b="0" i="0" u="sng" kern="1200" baseline="30000" dirty="0"/>
        </a:p>
        <a:p>
          <a:pPr marL="0" lvl="0" indent="0" algn="l" defTabSz="800100">
            <a:lnSpc>
              <a:spcPct val="100000"/>
            </a:lnSpc>
            <a:spcBef>
              <a:spcPct val="0"/>
            </a:spcBef>
            <a:spcAft>
              <a:spcPct val="35000"/>
            </a:spcAft>
            <a:buNone/>
          </a:pPr>
          <a:endParaRPr lang="fr-CA" sz="1800" b="0" i="0" u="sng" kern="1200" baseline="30000" dirty="0"/>
        </a:p>
      </dsp:txBody>
      <dsp:txXfrm>
        <a:off x="1817654" y="641202"/>
        <a:ext cx="8694390" cy="1574532"/>
      </dsp:txXfrm>
    </dsp:sp>
    <dsp:sp modelId="{987912A7-D19A-46FC-851C-7F12884C9B2D}">
      <dsp:nvSpPr>
        <dsp:cNvPr id="0" name=""/>
        <dsp:cNvSpPr/>
      </dsp:nvSpPr>
      <dsp:spPr>
        <a:xfrm>
          <a:off x="0" y="2659924"/>
          <a:ext cx="10515600" cy="1572994"/>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7DD9B28-5323-4944-8337-23D4A3DE57C0}">
      <dsp:nvSpPr>
        <dsp:cNvPr id="0" name=""/>
        <dsp:cNvSpPr/>
      </dsp:nvSpPr>
      <dsp:spPr>
        <a:xfrm>
          <a:off x="475830" y="3013848"/>
          <a:ext cx="865992" cy="865147"/>
        </a:xfrm>
        <a:prstGeom prst="rect">
          <a:avLst/>
        </a:prstGeom>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CAB263-F1DD-42FC-AE95-BEEAB0C8F5E9}">
      <dsp:nvSpPr>
        <dsp:cNvPr id="0" name=""/>
        <dsp:cNvSpPr/>
      </dsp:nvSpPr>
      <dsp:spPr>
        <a:xfrm>
          <a:off x="1826392" y="2586212"/>
          <a:ext cx="8676914" cy="17219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6638" tIns="166638" rIns="166638" bIns="166638" numCol="1" spcCol="1270" anchor="ctr" anchorCtr="0">
          <a:noAutofit/>
        </a:bodyPr>
        <a:lstStyle/>
        <a:p>
          <a:pPr marL="0" lvl="0" indent="0" algn="l" defTabSz="800100">
            <a:lnSpc>
              <a:spcPct val="100000"/>
            </a:lnSpc>
            <a:spcBef>
              <a:spcPct val="0"/>
            </a:spcBef>
            <a:spcAft>
              <a:spcPct val="35000"/>
            </a:spcAft>
            <a:buNone/>
          </a:pPr>
          <a:r>
            <a:rPr lang="fr-CA" sz="1800" b="0" i="0" kern="1200" dirty="0"/>
            <a:t>La mise en place de services de premiers </a:t>
          </a:r>
          <a:r>
            <a:rPr lang="fr-CA" sz="1800" kern="1200" dirty="0"/>
            <a:t>répond</a:t>
          </a:r>
          <a:r>
            <a:rPr lang="fr-CA" sz="1800" b="0" i="0" kern="1200" dirty="0"/>
            <a:t>ants est fortement recommandée par le Consensus of Science and Treatment Recommendation (CoSTR) 2020 publié par le Comité international de liaison sur la réanimation (ILCOR)</a:t>
          </a:r>
          <a:r>
            <a:rPr lang="fr-CA" sz="1800" b="0" i="0" u="sng" kern="1200" baseline="30000" dirty="0">
              <a:hlinkClick xmlns:r="http://schemas.openxmlformats.org/officeDocument/2006/relationships" r:id="rId3"/>
            </a:rPr>
            <a:t>9</a:t>
          </a:r>
          <a:r>
            <a:rPr lang="fr-CA" sz="1800" b="0" i="0" kern="1200" dirty="0"/>
            <a:t> et inclus dans les lignes directrices du Conseil européen de réanimation 2021</a:t>
          </a:r>
          <a:r>
            <a:rPr lang="fr-CA" sz="1800" b="0" i="0" u="sng" kern="1200" baseline="30000" dirty="0">
              <a:hlinkClick xmlns:r="http://schemas.openxmlformats.org/officeDocument/2006/relationships" r:id="rId3"/>
            </a:rPr>
            <a:t>1</a:t>
          </a:r>
          <a:r>
            <a:rPr lang="fr-CA" sz="1800" b="0" i="0" kern="1200" dirty="0"/>
            <a:t> et les lignes directrices de l’American Heart Association 2020.</a:t>
          </a:r>
          <a:endParaRPr lang="en-US" sz="1800" kern="1200" dirty="0"/>
        </a:p>
      </dsp:txBody>
      <dsp:txXfrm>
        <a:off x="1826392" y="2586212"/>
        <a:ext cx="8676914" cy="17219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297A7F-BED4-448C-A36C-60417BAE0705}">
      <dsp:nvSpPr>
        <dsp:cNvPr id="0" name=""/>
        <dsp:cNvSpPr/>
      </dsp:nvSpPr>
      <dsp:spPr>
        <a:xfrm>
          <a:off x="0" y="459914"/>
          <a:ext cx="10515600" cy="1947370"/>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E0917F5-8F57-43AB-ADFC-6522729B7A51}">
      <dsp:nvSpPr>
        <dsp:cNvPr id="0" name=""/>
        <dsp:cNvSpPr/>
      </dsp:nvSpPr>
      <dsp:spPr>
        <a:xfrm>
          <a:off x="589079" y="898072"/>
          <a:ext cx="1072100" cy="107105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52DD39-1625-4B29-9C7B-86499E81FF24}">
      <dsp:nvSpPr>
        <dsp:cNvPr id="0" name=""/>
        <dsp:cNvSpPr/>
      </dsp:nvSpPr>
      <dsp:spPr>
        <a:xfrm>
          <a:off x="2250259" y="459914"/>
          <a:ext cx="8260938" cy="19492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6298" tIns="206298" rIns="206298" bIns="206298" numCol="1" spcCol="1270" anchor="ctr" anchorCtr="0">
          <a:noAutofit/>
        </a:bodyPr>
        <a:lstStyle/>
        <a:p>
          <a:pPr marL="0" lvl="0" indent="0" algn="l" defTabSz="800100">
            <a:lnSpc>
              <a:spcPct val="100000"/>
            </a:lnSpc>
            <a:spcBef>
              <a:spcPct val="0"/>
            </a:spcBef>
            <a:spcAft>
              <a:spcPct val="35000"/>
            </a:spcAft>
            <a:buNone/>
          </a:pPr>
          <a:r>
            <a:rPr lang="fr-CA" sz="1800" b="1" i="0" kern="1200" dirty="0">
              <a:hlinkClick xmlns:r="http://schemas.openxmlformats.org/officeDocument/2006/relationships" r:id="rId3">
                <a:extLst>
                  <a:ext uri="{A12FA001-AC4F-418D-AE19-62706E023703}">
                    <ahyp:hlinkClr xmlns:ahyp="http://schemas.microsoft.com/office/drawing/2018/hyperlinkcolor" val="tx"/>
                  </a:ext>
                </a:extLst>
              </a:hlinkClick>
            </a:rPr>
            <a:t>Article 3.12</a:t>
          </a:r>
          <a:r>
            <a:rPr lang="fr-CA" sz="1800" b="0" i="0" kern="1200" dirty="0"/>
            <a:t> </a:t>
          </a:r>
          <a:r>
            <a:rPr lang="fr-CA" sz="1600" b="0" i="0" kern="1200" dirty="0"/>
            <a:t>Le ministre de la Santé détermine le contenu minimal de l’entente conclue en vertu de l’article 38, laquelle doit notamment prévoir les modalités de fonctionnement des services de premiers répondants, les normes de qualité qui doivent être respectées, les modalités de financement, s’il y a lieu, et celles du remboursement des dépenses jugées admissibles, les modalités de reddition de compte de même que les cas, conditions et circonstances pour lesquels l’une ou l’autre des parties peut mettre fin à cette entente.</a:t>
          </a:r>
          <a:endParaRPr lang="en-US" sz="1600" kern="1200" dirty="0"/>
        </a:p>
      </dsp:txBody>
      <dsp:txXfrm>
        <a:off x="2250259" y="459914"/>
        <a:ext cx="8260938" cy="1949273"/>
      </dsp:txXfrm>
    </dsp:sp>
    <dsp:sp modelId="{3021D532-E080-41F6-B916-71C640D9D393}">
      <dsp:nvSpPr>
        <dsp:cNvPr id="0" name=""/>
        <dsp:cNvSpPr/>
      </dsp:nvSpPr>
      <dsp:spPr>
        <a:xfrm>
          <a:off x="0" y="2811934"/>
          <a:ext cx="10515600" cy="1947370"/>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DC1B9EC-45CB-469D-8C0A-41152943469C}">
      <dsp:nvSpPr>
        <dsp:cNvPr id="0" name=""/>
        <dsp:cNvSpPr/>
      </dsp:nvSpPr>
      <dsp:spPr>
        <a:xfrm>
          <a:off x="589079" y="3237201"/>
          <a:ext cx="1072100" cy="1071053"/>
        </a:xfrm>
        <a:prstGeom prst="rect">
          <a:avLst/>
        </a:prstGeom>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EC9BA8-9EE9-44C4-BEA3-056783AF0DE5}">
      <dsp:nvSpPr>
        <dsp:cNvPr id="0" name=""/>
        <dsp:cNvSpPr/>
      </dsp:nvSpPr>
      <dsp:spPr>
        <a:xfrm>
          <a:off x="2250259" y="2799042"/>
          <a:ext cx="8260938" cy="19492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6298" tIns="206298" rIns="206298" bIns="206298" numCol="1" spcCol="1270" anchor="ctr" anchorCtr="0">
          <a:noAutofit/>
        </a:bodyPr>
        <a:lstStyle/>
        <a:p>
          <a:pPr marL="0" lvl="0" indent="0" algn="l" defTabSz="800100">
            <a:lnSpc>
              <a:spcPct val="100000"/>
            </a:lnSpc>
            <a:spcBef>
              <a:spcPct val="0"/>
            </a:spcBef>
            <a:spcAft>
              <a:spcPct val="35000"/>
            </a:spcAft>
            <a:buNone/>
          </a:pPr>
          <a:endParaRPr lang="fr-CA" sz="1800" b="1" i="0" u="sng" kern="1200" dirty="0"/>
        </a:p>
        <a:p>
          <a:pPr marL="0" lvl="0" indent="0" algn="l" defTabSz="800100">
            <a:lnSpc>
              <a:spcPct val="100000"/>
            </a:lnSpc>
            <a:spcBef>
              <a:spcPct val="0"/>
            </a:spcBef>
            <a:spcAft>
              <a:spcPct val="35000"/>
            </a:spcAft>
            <a:buNone/>
          </a:pPr>
          <a:endParaRPr lang="fr-CA" sz="1800" b="1" i="0" u="sng" kern="1200" dirty="0"/>
        </a:p>
        <a:p>
          <a:pPr marL="0" lvl="0" indent="0" algn="l" defTabSz="800100">
            <a:lnSpc>
              <a:spcPct val="100000"/>
            </a:lnSpc>
            <a:spcBef>
              <a:spcPct val="0"/>
            </a:spcBef>
            <a:spcAft>
              <a:spcPct val="35000"/>
            </a:spcAft>
            <a:buNone/>
          </a:pPr>
          <a:r>
            <a:rPr lang="fr-CA" sz="1800" b="1" i="0" u="sng" kern="1200" dirty="0"/>
            <a:t>Chapitre IV Section I Service de premiers répondants </a:t>
          </a:r>
          <a:r>
            <a:rPr lang="fr-CA" sz="1800" b="1" i="0" kern="1200" dirty="0"/>
            <a:t> </a:t>
          </a:r>
          <a:r>
            <a:rPr lang="fr-CA" sz="1600" b="0" i="0" kern="1200" dirty="0"/>
            <a:t>Le cadre juridique applicable pour un service de premier répondant est bien défini par la LSPU. « …L’agence doit conclure, avec les municipalités intéressées ayant compétence sur son territoire, une entente, dont le contenu doit respecter celui déterminé conformément au paragraphe 12° de l’article 3, en vertu de laquelle la municipalité désigne un ou des services en mesure d’offrir des services de premiers répondants. Les services ainsi désignés doivent être accrédités par l’agence ».</a:t>
          </a:r>
        </a:p>
        <a:p>
          <a:pPr marL="0" lvl="0" indent="0" algn="l" defTabSz="800100">
            <a:lnSpc>
              <a:spcPct val="100000"/>
            </a:lnSpc>
            <a:spcBef>
              <a:spcPct val="0"/>
            </a:spcBef>
            <a:spcAft>
              <a:spcPct val="35000"/>
            </a:spcAft>
            <a:buNone/>
          </a:pPr>
          <a:endParaRPr lang="fr-CA" sz="1800" b="0" i="0" kern="1200" dirty="0"/>
        </a:p>
        <a:p>
          <a:pPr marL="0" lvl="0" indent="0" algn="l" defTabSz="800100">
            <a:lnSpc>
              <a:spcPct val="100000"/>
            </a:lnSpc>
            <a:spcBef>
              <a:spcPct val="0"/>
            </a:spcBef>
            <a:spcAft>
              <a:spcPct val="35000"/>
            </a:spcAft>
            <a:buNone/>
          </a:pPr>
          <a:endParaRPr lang="en-US" sz="1800" kern="1200" dirty="0"/>
        </a:p>
      </dsp:txBody>
      <dsp:txXfrm>
        <a:off x="2250259" y="2799042"/>
        <a:ext cx="8260938" cy="194927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BCC115-53FB-45C3-8405-15830CEA97AE}">
      <dsp:nvSpPr>
        <dsp:cNvPr id="0" name=""/>
        <dsp:cNvSpPr/>
      </dsp:nvSpPr>
      <dsp:spPr>
        <a:xfrm>
          <a:off x="9242" y="681660"/>
          <a:ext cx="2762398" cy="2715999"/>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b="1" kern="1200" dirty="0"/>
            <a:t>Contexte</a:t>
          </a:r>
        </a:p>
        <a:p>
          <a:pPr marL="0" lvl="0" indent="0" algn="ctr" defTabSz="800100">
            <a:lnSpc>
              <a:spcPct val="90000"/>
            </a:lnSpc>
            <a:spcBef>
              <a:spcPct val="0"/>
            </a:spcBef>
            <a:spcAft>
              <a:spcPct val="35000"/>
            </a:spcAft>
            <a:buNone/>
          </a:pPr>
          <a:r>
            <a:rPr lang="fr-FR" sz="1800" kern="1200" dirty="0"/>
            <a:t>30% des municipalités ont un service de PR avec 46% de la population du Québec couverte.</a:t>
          </a:r>
        </a:p>
        <a:p>
          <a:pPr marL="0" lvl="0" indent="0" algn="ctr" defTabSz="800100">
            <a:lnSpc>
              <a:spcPct val="90000"/>
            </a:lnSpc>
            <a:spcBef>
              <a:spcPct val="0"/>
            </a:spcBef>
            <a:spcAft>
              <a:spcPct val="35000"/>
            </a:spcAft>
            <a:buNone/>
          </a:pPr>
          <a:endParaRPr lang="fr-FR" sz="1800" kern="1200" dirty="0"/>
        </a:p>
      </dsp:txBody>
      <dsp:txXfrm>
        <a:off x="88791" y="761209"/>
        <a:ext cx="2603300" cy="2556901"/>
      </dsp:txXfrm>
    </dsp:sp>
    <dsp:sp modelId="{B5D6B67A-DF54-49FB-AC4C-F489D1BA0E6C}">
      <dsp:nvSpPr>
        <dsp:cNvPr id="0" name=""/>
        <dsp:cNvSpPr/>
      </dsp:nvSpPr>
      <dsp:spPr>
        <a:xfrm>
          <a:off x="3047880" y="1697122"/>
          <a:ext cx="585628" cy="685074"/>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89050">
            <a:lnSpc>
              <a:spcPct val="90000"/>
            </a:lnSpc>
            <a:spcBef>
              <a:spcPct val="0"/>
            </a:spcBef>
            <a:spcAft>
              <a:spcPct val="35000"/>
            </a:spcAft>
            <a:buNone/>
          </a:pPr>
          <a:endParaRPr lang="en-US" sz="2900" kern="1200"/>
        </a:p>
      </dsp:txBody>
      <dsp:txXfrm>
        <a:off x="3047880" y="1834137"/>
        <a:ext cx="409940" cy="411044"/>
      </dsp:txXfrm>
    </dsp:sp>
    <dsp:sp modelId="{71C18800-7F5C-4F2C-AB37-A3F65CCC20F1}">
      <dsp:nvSpPr>
        <dsp:cNvPr id="0" name=""/>
        <dsp:cNvSpPr/>
      </dsp:nvSpPr>
      <dsp:spPr>
        <a:xfrm>
          <a:off x="3876600" y="681660"/>
          <a:ext cx="2762398" cy="2715999"/>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CA" sz="1800" b="1" kern="1200" dirty="0"/>
            <a:t>Vision</a:t>
          </a:r>
        </a:p>
        <a:p>
          <a:pPr marL="0" lvl="0" indent="0" algn="ctr" defTabSz="800100">
            <a:lnSpc>
              <a:spcPct val="90000"/>
            </a:lnSpc>
            <a:spcBef>
              <a:spcPct val="0"/>
            </a:spcBef>
            <a:spcAft>
              <a:spcPct val="35000"/>
            </a:spcAft>
            <a:buNone/>
          </a:pPr>
          <a:r>
            <a:rPr lang="fr-FR" sz="1800" kern="1200" dirty="0"/>
            <a:t>L’agilité des services de premiers répondants et leur implantation stratégique est indispensable à la diminution de la mortalité et la promotion de qualité de vie des patients. </a:t>
          </a:r>
          <a:endParaRPr lang="fr-CA" sz="1800" kern="1200" dirty="0"/>
        </a:p>
      </dsp:txBody>
      <dsp:txXfrm>
        <a:off x="3956149" y="761209"/>
        <a:ext cx="2603300" cy="2556901"/>
      </dsp:txXfrm>
    </dsp:sp>
    <dsp:sp modelId="{9A82C887-2972-422F-9011-6ADB8FF72BAD}">
      <dsp:nvSpPr>
        <dsp:cNvPr id="0" name=""/>
        <dsp:cNvSpPr/>
      </dsp:nvSpPr>
      <dsp:spPr>
        <a:xfrm>
          <a:off x="6915239" y="1697122"/>
          <a:ext cx="585628" cy="685074"/>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89050">
            <a:lnSpc>
              <a:spcPct val="90000"/>
            </a:lnSpc>
            <a:spcBef>
              <a:spcPct val="0"/>
            </a:spcBef>
            <a:spcAft>
              <a:spcPct val="35000"/>
            </a:spcAft>
            <a:buNone/>
          </a:pPr>
          <a:endParaRPr lang="en-US" sz="2900" kern="1200"/>
        </a:p>
      </dsp:txBody>
      <dsp:txXfrm>
        <a:off x="6915239" y="1834137"/>
        <a:ext cx="409940" cy="411044"/>
      </dsp:txXfrm>
    </dsp:sp>
    <dsp:sp modelId="{D35876B2-35EB-457F-BEC1-C3D3641F086C}">
      <dsp:nvSpPr>
        <dsp:cNvPr id="0" name=""/>
        <dsp:cNvSpPr/>
      </dsp:nvSpPr>
      <dsp:spPr>
        <a:xfrm>
          <a:off x="7743958" y="681660"/>
          <a:ext cx="2762398" cy="2715999"/>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b="1" kern="1200" dirty="0"/>
            <a:t>Objectif</a:t>
          </a:r>
        </a:p>
        <a:p>
          <a:pPr marL="0" lvl="0" indent="0" algn="ctr" defTabSz="800100">
            <a:lnSpc>
              <a:spcPct val="90000"/>
            </a:lnSpc>
            <a:spcBef>
              <a:spcPct val="0"/>
            </a:spcBef>
            <a:spcAft>
              <a:spcPct val="35000"/>
            </a:spcAft>
            <a:buNone/>
          </a:pPr>
          <a:r>
            <a:rPr lang="fr-CA" sz="1800" kern="1200" dirty="0"/>
            <a:t>1- atteindre 80% de la population du Québec couvert par un service de PR d’ici quelques années.</a:t>
          </a:r>
        </a:p>
        <a:p>
          <a:pPr marL="0" lvl="0" indent="0" algn="ctr" defTabSz="800100">
            <a:lnSpc>
              <a:spcPct val="90000"/>
            </a:lnSpc>
            <a:spcBef>
              <a:spcPct val="0"/>
            </a:spcBef>
            <a:spcAft>
              <a:spcPct val="35000"/>
            </a:spcAft>
            <a:buNone/>
          </a:pPr>
          <a:r>
            <a:rPr lang="fr-CA" sz="1800" kern="1200" dirty="0"/>
            <a:t>2- D’ici 2030 avoir 75% des municipalités avec un service de PR</a:t>
          </a:r>
          <a:endParaRPr lang="en-US" sz="1800" kern="1200" dirty="0"/>
        </a:p>
      </dsp:txBody>
      <dsp:txXfrm>
        <a:off x="7823507" y="761209"/>
        <a:ext cx="2603300" cy="255690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E6A5E9-8C33-4B47-9A7D-0108BBBE283F}">
      <dsp:nvSpPr>
        <dsp:cNvPr id="0" name=""/>
        <dsp:cNvSpPr/>
      </dsp:nvSpPr>
      <dsp:spPr>
        <a:xfrm rot="5400000">
          <a:off x="6872275" y="-3015881"/>
          <a:ext cx="556665" cy="6729984"/>
        </a:xfrm>
        <a:prstGeom prst="round2SameRect">
          <a:avLst/>
        </a:prstGeom>
        <a:solidFill>
          <a:schemeClr val="accent3">
            <a:alpha val="90000"/>
            <a:tint val="40000"/>
            <a:hueOff val="0"/>
            <a:satOff val="0"/>
            <a:lumOff val="0"/>
            <a:alphaOff val="0"/>
          </a:schemeClr>
        </a:solidFill>
        <a:ln w="12700" cap="flat" cmpd="sng" algn="ctr">
          <a:solidFill>
            <a:schemeClr val="accent3">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fr-CA" sz="1200" kern="1200" dirty="0">
              <a:solidFill>
                <a:schemeClr val="tx1"/>
              </a:solidFill>
            </a:rPr>
            <a:t>Choix du niveau de service en collaboration avec le CISSS/CIUSSS (Grille d’analyse)</a:t>
          </a:r>
        </a:p>
        <a:p>
          <a:pPr marL="114300" lvl="1" indent="-114300" algn="l" defTabSz="533400">
            <a:lnSpc>
              <a:spcPct val="90000"/>
            </a:lnSpc>
            <a:spcBef>
              <a:spcPct val="0"/>
            </a:spcBef>
            <a:spcAft>
              <a:spcPct val="15000"/>
            </a:spcAft>
            <a:buChar char="•"/>
          </a:pPr>
          <a:r>
            <a:rPr lang="fr-CA" sz="1200" kern="1200" dirty="0">
              <a:solidFill>
                <a:schemeClr val="tx1"/>
              </a:solidFill>
            </a:rPr>
            <a:t>Lien du niveau PR avec la volumétrie d’appel </a:t>
          </a:r>
        </a:p>
      </dsp:txBody>
      <dsp:txXfrm rot="-5400000">
        <a:off x="3785616" y="97952"/>
        <a:ext cx="6702810" cy="502317"/>
      </dsp:txXfrm>
    </dsp:sp>
    <dsp:sp modelId="{8F7D64CD-C924-450E-B236-4B246D9E4FF0}">
      <dsp:nvSpPr>
        <dsp:cNvPr id="0" name=""/>
        <dsp:cNvSpPr/>
      </dsp:nvSpPr>
      <dsp:spPr>
        <a:xfrm>
          <a:off x="0" y="1195"/>
          <a:ext cx="3785616" cy="695831"/>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a:lnSpc>
              <a:spcPct val="90000"/>
            </a:lnSpc>
            <a:spcBef>
              <a:spcPct val="0"/>
            </a:spcBef>
            <a:spcAft>
              <a:spcPct val="35000"/>
            </a:spcAft>
            <a:buNone/>
          </a:pPr>
          <a:r>
            <a:rPr lang="fr-CA" sz="2100" b="1" kern="1200" dirty="0"/>
            <a:t>Niveau de service </a:t>
          </a:r>
          <a:endParaRPr lang="fr-CA" sz="2100" kern="1200" dirty="0"/>
        </a:p>
      </dsp:txBody>
      <dsp:txXfrm>
        <a:off x="33968" y="35163"/>
        <a:ext cx="3717680" cy="627895"/>
      </dsp:txXfrm>
    </dsp:sp>
    <dsp:sp modelId="{8CE0B684-2169-4F60-ADC3-72345593B0E7}">
      <dsp:nvSpPr>
        <dsp:cNvPr id="0" name=""/>
        <dsp:cNvSpPr/>
      </dsp:nvSpPr>
      <dsp:spPr>
        <a:xfrm rot="5400000">
          <a:off x="6872275" y="-2285257"/>
          <a:ext cx="556665" cy="6729984"/>
        </a:xfrm>
        <a:prstGeom prst="round2SameRect">
          <a:avLst/>
        </a:prstGeom>
        <a:solidFill>
          <a:schemeClr val="accent3">
            <a:alpha val="90000"/>
            <a:tint val="40000"/>
            <a:hueOff val="0"/>
            <a:satOff val="0"/>
            <a:lumOff val="0"/>
            <a:alphaOff val="0"/>
          </a:schemeClr>
        </a:solidFill>
        <a:ln w="12700" cap="flat" cmpd="sng" algn="ctr">
          <a:solidFill>
            <a:schemeClr val="accent3">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fr-CA" sz="1200" kern="1200" dirty="0">
              <a:solidFill>
                <a:schemeClr val="tx1"/>
              </a:solidFill>
            </a:rPr>
            <a:t>Formation initiale: nouveaux PR et équipement de formation</a:t>
          </a:r>
        </a:p>
        <a:p>
          <a:pPr marL="114300" lvl="1" indent="-114300" algn="l" defTabSz="533400">
            <a:lnSpc>
              <a:spcPct val="90000"/>
            </a:lnSpc>
            <a:spcBef>
              <a:spcPct val="0"/>
            </a:spcBef>
            <a:spcAft>
              <a:spcPct val="15000"/>
            </a:spcAft>
            <a:buChar char="•"/>
          </a:pPr>
          <a:r>
            <a:rPr lang="fr-CA" sz="1200" kern="1200" dirty="0">
              <a:solidFill>
                <a:schemeClr val="tx1"/>
              </a:solidFill>
            </a:rPr>
            <a:t>Maintien des compétences</a:t>
          </a:r>
        </a:p>
      </dsp:txBody>
      <dsp:txXfrm rot="-5400000">
        <a:off x="3785616" y="828576"/>
        <a:ext cx="6702810" cy="502317"/>
      </dsp:txXfrm>
    </dsp:sp>
    <dsp:sp modelId="{06293B55-34FB-408B-ACE8-AF7FA98603D6}">
      <dsp:nvSpPr>
        <dsp:cNvPr id="0" name=""/>
        <dsp:cNvSpPr/>
      </dsp:nvSpPr>
      <dsp:spPr>
        <a:xfrm>
          <a:off x="0" y="731818"/>
          <a:ext cx="3785616" cy="695831"/>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a:lnSpc>
              <a:spcPct val="90000"/>
            </a:lnSpc>
            <a:spcBef>
              <a:spcPct val="0"/>
            </a:spcBef>
            <a:spcAft>
              <a:spcPct val="35000"/>
            </a:spcAft>
            <a:buNone/>
          </a:pPr>
          <a:r>
            <a:rPr lang="fr-CA" sz="2100" b="1" kern="1200" dirty="0"/>
            <a:t>Formation selon le niveau PR</a:t>
          </a:r>
          <a:endParaRPr lang="fr-CA" sz="2100" kern="1200" dirty="0"/>
        </a:p>
      </dsp:txBody>
      <dsp:txXfrm>
        <a:off x="33968" y="765786"/>
        <a:ext cx="3717680" cy="627895"/>
      </dsp:txXfrm>
    </dsp:sp>
    <dsp:sp modelId="{868181A9-E495-4C8F-BF36-9964EFB93FE6}">
      <dsp:nvSpPr>
        <dsp:cNvPr id="0" name=""/>
        <dsp:cNvSpPr/>
      </dsp:nvSpPr>
      <dsp:spPr>
        <a:xfrm rot="5400000">
          <a:off x="6872275" y="-1483286"/>
          <a:ext cx="556665" cy="6729984"/>
        </a:xfrm>
        <a:prstGeom prst="round2SameRect">
          <a:avLst/>
        </a:prstGeom>
        <a:solidFill>
          <a:schemeClr val="accent3">
            <a:alpha val="90000"/>
            <a:tint val="40000"/>
            <a:hueOff val="0"/>
            <a:satOff val="0"/>
            <a:lumOff val="0"/>
            <a:alphaOff val="0"/>
          </a:schemeClr>
        </a:solidFill>
        <a:ln w="12700" cap="flat" cmpd="sng" algn="ctr">
          <a:solidFill>
            <a:schemeClr val="accent3">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fr-CA" sz="1200" kern="1200" dirty="0">
              <a:solidFill>
                <a:schemeClr val="tx1"/>
              </a:solidFill>
            </a:rPr>
            <a:t>Municipalités, Agence (CISSS/CIUSSS/US) et MSSS</a:t>
          </a:r>
        </a:p>
        <a:p>
          <a:pPr marL="114300" lvl="1" indent="-114300" algn="l" defTabSz="533400">
            <a:lnSpc>
              <a:spcPct val="90000"/>
            </a:lnSpc>
            <a:spcBef>
              <a:spcPct val="0"/>
            </a:spcBef>
            <a:spcAft>
              <a:spcPct val="15000"/>
            </a:spcAft>
            <a:buChar char="•"/>
          </a:pPr>
          <a:r>
            <a:rPr lang="fr-CA" sz="1200" kern="1200" dirty="0">
              <a:solidFill>
                <a:schemeClr val="tx1"/>
              </a:solidFill>
            </a:rPr>
            <a:t>La promotion du programme auprès des municipalités</a:t>
          </a:r>
        </a:p>
      </dsp:txBody>
      <dsp:txXfrm rot="-5400000">
        <a:off x="3785616" y="1630547"/>
        <a:ext cx="6702810" cy="502317"/>
      </dsp:txXfrm>
    </dsp:sp>
    <dsp:sp modelId="{4723E553-01A7-4522-AE81-34A3C7002736}">
      <dsp:nvSpPr>
        <dsp:cNvPr id="0" name=""/>
        <dsp:cNvSpPr/>
      </dsp:nvSpPr>
      <dsp:spPr>
        <a:xfrm>
          <a:off x="0" y="1462441"/>
          <a:ext cx="3785616" cy="695831"/>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a:lnSpc>
              <a:spcPct val="90000"/>
            </a:lnSpc>
            <a:spcBef>
              <a:spcPct val="0"/>
            </a:spcBef>
            <a:spcAft>
              <a:spcPct val="35000"/>
            </a:spcAft>
            <a:buNone/>
          </a:pPr>
          <a:r>
            <a:rPr lang="fr-CA" sz="2100" b="1" kern="1200" dirty="0"/>
            <a:t>Rôles et responsabilités  </a:t>
          </a:r>
          <a:endParaRPr lang="fr-CA" sz="2100" kern="1200" dirty="0"/>
        </a:p>
      </dsp:txBody>
      <dsp:txXfrm>
        <a:off x="33968" y="1496409"/>
        <a:ext cx="3717680" cy="627895"/>
      </dsp:txXfrm>
    </dsp:sp>
    <dsp:sp modelId="{B360CDFC-7672-4EBC-83A3-FD1E8A6AA5E0}">
      <dsp:nvSpPr>
        <dsp:cNvPr id="0" name=""/>
        <dsp:cNvSpPr/>
      </dsp:nvSpPr>
      <dsp:spPr>
        <a:xfrm rot="5400000">
          <a:off x="6872275" y="-824011"/>
          <a:ext cx="556665" cy="6729984"/>
        </a:xfrm>
        <a:prstGeom prst="round2SameRect">
          <a:avLst/>
        </a:prstGeom>
        <a:solidFill>
          <a:schemeClr val="accent3">
            <a:alpha val="90000"/>
            <a:tint val="40000"/>
            <a:hueOff val="0"/>
            <a:satOff val="0"/>
            <a:lumOff val="0"/>
            <a:alphaOff val="0"/>
          </a:schemeClr>
        </a:solidFill>
        <a:ln w="12700" cap="flat" cmpd="sng" algn="ctr">
          <a:solidFill>
            <a:schemeClr val="accent3">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fr-CA" sz="1200" kern="1200" dirty="0">
              <a:solidFill>
                <a:schemeClr val="tx1"/>
              </a:solidFill>
            </a:rPr>
            <a:t>Attentes: arrimages opérationnels avec les CCS (radiocommunication, RAO, etc.) et les  S. ambulanciers</a:t>
          </a:r>
        </a:p>
        <a:p>
          <a:pPr marL="114300" lvl="1" indent="-114300" algn="l" defTabSz="533400">
            <a:lnSpc>
              <a:spcPct val="90000"/>
            </a:lnSpc>
            <a:spcBef>
              <a:spcPct val="0"/>
            </a:spcBef>
            <a:spcAft>
              <a:spcPct val="15000"/>
            </a:spcAft>
            <a:buChar char="•"/>
          </a:pPr>
          <a:r>
            <a:rPr lang="fr-CA" sz="1200" kern="1200" dirty="0">
              <a:solidFill>
                <a:schemeClr val="tx1"/>
              </a:solidFill>
            </a:rPr>
            <a:t>Aspects Légaux: 2-PR, type de véhicule, etc.</a:t>
          </a:r>
        </a:p>
      </dsp:txBody>
      <dsp:txXfrm rot="-5400000">
        <a:off x="3785616" y="2289822"/>
        <a:ext cx="6702810" cy="502317"/>
      </dsp:txXfrm>
    </dsp:sp>
    <dsp:sp modelId="{C21C49E1-B9F2-443A-B34F-E4D1F2E3ECDF}">
      <dsp:nvSpPr>
        <dsp:cNvPr id="0" name=""/>
        <dsp:cNvSpPr/>
      </dsp:nvSpPr>
      <dsp:spPr>
        <a:xfrm>
          <a:off x="0" y="2193064"/>
          <a:ext cx="3785616" cy="695831"/>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a:lnSpc>
              <a:spcPct val="90000"/>
            </a:lnSpc>
            <a:spcBef>
              <a:spcPct val="0"/>
            </a:spcBef>
            <a:spcAft>
              <a:spcPct val="35000"/>
            </a:spcAft>
            <a:buNone/>
          </a:pPr>
          <a:r>
            <a:rPr lang="fr-CA" sz="2100" b="1" kern="1200" dirty="0"/>
            <a:t>Affectation des intervenants </a:t>
          </a:r>
        </a:p>
      </dsp:txBody>
      <dsp:txXfrm>
        <a:off x="33968" y="2227032"/>
        <a:ext cx="3717680" cy="627895"/>
      </dsp:txXfrm>
    </dsp:sp>
    <dsp:sp modelId="{4B9AF70F-6F3B-4B59-99D3-CF82AD192537}">
      <dsp:nvSpPr>
        <dsp:cNvPr id="0" name=""/>
        <dsp:cNvSpPr/>
      </dsp:nvSpPr>
      <dsp:spPr>
        <a:xfrm rot="5400000">
          <a:off x="6872275" y="-93388"/>
          <a:ext cx="556665" cy="6729984"/>
        </a:xfrm>
        <a:prstGeom prst="round2SameRect">
          <a:avLst/>
        </a:prstGeom>
        <a:solidFill>
          <a:schemeClr val="accent3">
            <a:alpha val="90000"/>
            <a:tint val="40000"/>
            <a:hueOff val="0"/>
            <a:satOff val="0"/>
            <a:lumOff val="0"/>
            <a:alphaOff val="0"/>
          </a:schemeClr>
        </a:solidFill>
        <a:ln w="12700" cap="flat" cmpd="sng" algn="ctr">
          <a:solidFill>
            <a:schemeClr val="accent3">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fr-CA" sz="1200" kern="1200" dirty="0">
              <a:solidFill>
                <a:schemeClr val="tx1"/>
              </a:solidFill>
            </a:rPr>
            <a:t>Collecte et transfert des données |Chronométrie| Informatisation du AS-805</a:t>
          </a:r>
          <a:endParaRPr lang="fr-CA" sz="1200" b="1" kern="1200" dirty="0">
            <a:solidFill>
              <a:schemeClr val="tx1"/>
            </a:solidFill>
          </a:endParaRPr>
        </a:p>
        <a:p>
          <a:pPr marL="114300" lvl="1" indent="-114300" algn="l" defTabSz="533400">
            <a:lnSpc>
              <a:spcPct val="90000"/>
            </a:lnSpc>
            <a:spcBef>
              <a:spcPct val="0"/>
            </a:spcBef>
            <a:spcAft>
              <a:spcPct val="15000"/>
            </a:spcAft>
            <a:buChar char="•"/>
          </a:pPr>
          <a:r>
            <a:rPr lang="fr-CA" sz="1200" kern="1200" dirty="0">
              <a:solidFill>
                <a:schemeClr val="tx1"/>
              </a:solidFill>
            </a:rPr>
            <a:t>Reddition de comptes annuelle: volet financier et clinique</a:t>
          </a:r>
          <a:endParaRPr lang="fr-CA" sz="1200" b="1" kern="1200" dirty="0">
            <a:solidFill>
              <a:schemeClr val="tx1"/>
            </a:solidFill>
          </a:endParaRPr>
        </a:p>
      </dsp:txBody>
      <dsp:txXfrm rot="-5400000">
        <a:off x="3785616" y="3020445"/>
        <a:ext cx="6702810" cy="502317"/>
      </dsp:txXfrm>
    </dsp:sp>
    <dsp:sp modelId="{254B70CF-4F8E-42FC-A0E3-27B76A2E50EB}">
      <dsp:nvSpPr>
        <dsp:cNvPr id="0" name=""/>
        <dsp:cNvSpPr/>
      </dsp:nvSpPr>
      <dsp:spPr>
        <a:xfrm>
          <a:off x="0" y="2923688"/>
          <a:ext cx="3785616" cy="695831"/>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a:lnSpc>
              <a:spcPct val="90000"/>
            </a:lnSpc>
            <a:spcBef>
              <a:spcPct val="0"/>
            </a:spcBef>
            <a:spcAft>
              <a:spcPct val="35000"/>
            </a:spcAft>
            <a:buNone/>
          </a:pPr>
          <a:r>
            <a:rPr lang="fr-CA" sz="2100" b="1" kern="1200" dirty="0"/>
            <a:t>Programme d’assurance qualité</a:t>
          </a:r>
        </a:p>
      </dsp:txBody>
      <dsp:txXfrm>
        <a:off x="33968" y="2957656"/>
        <a:ext cx="3717680" cy="627895"/>
      </dsp:txXfrm>
    </dsp:sp>
    <dsp:sp modelId="{971136F7-5872-49E0-B8FA-388EBACE3D36}">
      <dsp:nvSpPr>
        <dsp:cNvPr id="0" name=""/>
        <dsp:cNvSpPr/>
      </dsp:nvSpPr>
      <dsp:spPr>
        <a:xfrm rot="5400000">
          <a:off x="6872275" y="637235"/>
          <a:ext cx="556665" cy="6729984"/>
        </a:xfrm>
        <a:prstGeom prst="round2SameRect">
          <a:avLst/>
        </a:prstGeom>
        <a:solidFill>
          <a:schemeClr val="accent3">
            <a:alpha val="90000"/>
            <a:tint val="40000"/>
            <a:hueOff val="0"/>
            <a:satOff val="0"/>
            <a:lumOff val="0"/>
            <a:alphaOff val="0"/>
          </a:schemeClr>
        </a:solidFill>
        <a:ln w="12700" cap="flat" cmpd="sng" algn="ctr">
          <a:solidFill>
            <a:schemeClr val="accent3">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fr-CA" sz="1200" kern="1200" dirty="0">
              <a:solidFill>
                <a:schemeClr val="tx1"/>
              </a:solidFill>
            </a:rPr>
            <a:t>Revalorisation du financement tout en restant dans la capacité de payer du MSSS</a:t>
          </a:r>
        </a:p>
        <a:p>
          <a:pPr marL="114300" lvl="1" indent="-114300" algn="l" defTabSz="533400">
            <a:lnSpc>
              <a:spcPct val="90000"/>
            </a:lnSpc>
            <a:spcBef>
              <a:spcPct val="0"/>
            </a:spcBef>
            <a:spcAft>
              <a:spcPct val="15000"/>
            </a:spcAft>
            <a:buChar char="•"/>
          </a:pPr>
          <a:r>
            <a:rPr lang="fr-CA" sz="1200" kern="1200" dirty="0">
              <a:solidFill>
                <a:schemeClr val="tx1"/>
              </a:solidFill>
            </a:rPr>
            <a:t>Mise en place, récurrence et équipements.</a:t>
          </a:r>
        </a:p>
      </dsp:txBody>
      <dsp:txXfrm rot="-5400000">
        <a:off x="3785616" y="3751068"/>
        <a:ext cx="6702810" cy="502317"/>
      </dsp:txXfrm>
    </dsp:sp>
    <dsp:sp modelId="{1D52DF4A-D3BF-4E7A-820D-53ED5DC54396}">
      <dsp:nvSpPr>
        <dsp:cNvPr id="0" name=""/>
        <dsp:cNvSpPr/>
      </dsp:nvSpPr>
      <dsp:spPr>
        <a:xfrm>
          <a:off x="0" y="3654311"/>
          <a:ext cx="3785616" cy="695831"/>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marL="0" lvl="0" indent="0" algn="ctr" defTabSz="933450">
            <a:lnSpc>
              <a:spcPct val="90000"/>
            </a:lnSpc>
            <a:spcBef>
              <a:spcPct val="0"/>
            </a:spcBef>
            <a:spcAft>
              <a:spcPct val="35000"/>
            </a:spcAft>
            <a:buNone/>
          </a:pPr>
          <a:r>
            <a:rPr lang="fr-CA" sz="2100" b="1" kern="1200" dirty="0"/>
            <a:t>Les modalités de financement </a:t>
          </a:r>
          <a:endParaRPr lang="fr-CA" sz="2100" kern="1200" dirty="0"/>
        </a:p>
      </dsp:txBody>
      <dsp:txXfrm>
        <a:off x="33968" y="3688279"/>
        <a:ext cx="3717680" cy="62789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CB507C-AFA0-4E0F-8EF1-AF9DB3657A3E}">
      <dsp:nvSpPr>
        <dsp:cNvPr id="0" name=""/>
        <dsp:cNvSpPr/>
      </dsp:nvSpPr>
      <dsp:spPr>
        <a:xfrm>
          <a:off x="787172" y="546960"/>
          <a:ext cx="1164375" cy="116437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D74B6C-CFB2-407D-B562-722A4FC8A8FB}">
      <dsp:nvSpPr>
        <dsp:cNvPr id="0" name=""/>
        <dsp:cNvSpPr/>
      </dsp:nvSpPr>
      <dsp:spPr>
        <a:xfrm>
          <a:off x="75610" y="2044053"/>
          <a:ext cx="258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fr-CA" sz="2300" kern="1200"/>
            <a:t>Valider la date de la prochaine rencontre</a:t>
          </a:r>
          <a:endParaRPr lang="en-US" sz="2300" kern="1200"/>
        </a:p>
      </dsp:txBody>
      <dsp:txXfrm>
        <a:off x="75610" y="2044053"/>
        <a:ext cx="2587500" cy="720000"/>
      </dsp:txXfrm>
    </dsp:sp>
    <dsp:sp modelId="{CFD9D968-2DF4-4877-9857-793B869B1942}">
      <dsp:nvSpPr>
        <dsp:cNvPr id="0" name=""/>
        <dsp:cNvSpPr/>
      </dsp:nvSpPr>
      <dsp:spPr>
        <a:xfrm>
          <a:off x="3827485" y="546960"/>
          <a:ext cx="1164375" cy="116437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190032-6864-4983-8BA9-C1FEC2139CCE}">
      <dsp:nvSpPr>
        <dsp:cNvPr id="0" name=""/>
        <dsp:cNvSpPr/>
      </dsp:nvSpPr>
      <dsp:spPr>
        <a:xfrm>
          <a:off x="3115922" y="2044053"/>
          <a:ext cx="258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pPr>
          <a:r>
            <a:rPr lang="fr-CA" sz="2300" kern="1200" dirty="0"/>
            <a:t>Expliquer le contenu du courriel à recevoir</a:t>
          </a:r>
          <a:endParaRPr lang="en-US" sz="2300" kern="1200" dirty="0"/>
        </a:p>
      </dsp:txBody>
      <dsp:txXfrm>
        <a:off x="3115922" y="2044053"/>
        <a:ext cx="2587500" cy="72000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D3FD8C-AB8C-4ED2-8A71-E48040E03B0D}" type="datetimeFigureOut">
              <a:rPr lang="fr-CA" smtClean="0"/>
              <a:t>2024-01-31</a:t>
            </a:fld>
            <a:endParaRPr lang="fr-CA"/>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D63D704-B3DE-4362-B744-DF3AC3482AE2}" type="slidenum">
              <a:rPr lang="fr-CA" smtClean="0"/>
              <a:t>‹N°›</a:t>
            </a:fld>
            <a:endParaRPr lang="fr-CA"/>
          </a:p>
        </p:txBody>
      </p:sp>
    </p:spTree>
    <p:extLst>
      <p:ext uri="{BB962C8B-B14F-4D97-AF65-F5344CB8AC3E}">
        <p14:creationId xmlns:p14="http://schemas.microsoft.com/office/powerpoint/2010/main" val="1870615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A63DC8-C6F9-4622-8DFC-2F20DC9BB91F}" type="datetimeFigureOut">
              <a:rPr lang="fr-CA" smtClean="0"/>
              <a:t>2024-01-31</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C41C64-3B65-4897-8D3B-3B1D0179E22D}" type="slidenum">
              <a:rPr lang="fr-CA" smtClean="0"/>
              <a:t>‹N°›</a:t>
            </a:fld>
            <a:endParaRPr lang="fr-CA"/>
          </a:p>
        </p:txBody>
      </p:sp>
    </p:spTree>
    <p:extLst>
      <p:ext uri="{BB962C8B-B14F-4D97-AF65-F5344CB8AC3E}">
        <p14:creationId xmlns:p14="http://schemas.microsoft.com/office/powerpoint/2010/main" val="3228181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2</a:t>
            </a:fld>
            <a:endParaRPr lang="fr-CA"/>
          </a:p>
        </p:txBody>
      </p:sp>
    </p:spTree>
    <p:extLst>
      <p:ext uri="{BB962C8B-B14F-4D97-AF65-F5344CB8AC3E}">
        <p14:creationId xmlns:p14="http://schemas.microsoft.com/office/powerpoint/2010/main" val="2594057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11</a:t>
            </a:fld>
            <a:endParaRPr lang="fr-CA"/>
          </a:p>
        </p:txBody>
      </p:sp>
    </p:spTree>
    <p:extLst>
      <p:ext uri="{BB962C8B-B14F-4D97-AF65-F5344CB8AC3E}">
        <p14:creationId xmlns:p14="http://schemas.microsoft.com/office/powerpoint/2010/main" val="3183369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3</a:t>
            </a:fld>
            <a:endParaRPr lang="fr-CA"/>
          </a:p>
        </p:txBody>
      </p:sp>
    </p:spTree>
    <p:extLst>
      <p:ext uri="{BB962C8B-B14F-4D97-AF65-F5344CB8AC3E}">
        <p14:creationId xmlns:p14="http://schemas.microsoft.com/office/powerpoint/2010/main" val="7802464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4</a:t>
            </a:fld>
            <a:endParaRPr lang="fr-CA"/>
          </a:p>
        </p:txBody>
      </p:sp>
    </p:spTree>
    <p:extLst>
      <p:ext uri="{BB962C8B-B14F-4D97-AF65-F5344CB8AC3E}">
        <p14:creationId xmlns:p14="http://schemas.microsoft.com/office/powerpoint/2010/main" val="3795318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5</a:t>
            </a:fld>
            <a:endParaRPr lang="fr-CA"/>
          </a:p>
        </p:txBody>
      </p:sp>
    </p:spTree>
    <p:extLst>
      <p:ext uri="{BB962C8B-B14F-4D97-AF65-F5344CB8AC3E}">
        <p14:creationId xmlns:p14="http://schemas.microsoft.com/office/powerpoint/2010/main" val="2584578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6</a:t>
            </a:fld>
            <a:endParaRPr lang="fr-CA"/>
          </a:p>
        </p:txBody>
      </p:sp>
    </p:spTree>
    <p:extLst>
      <p:ext uri="{BB962C8B-B14F-4D97-AF65-F5344CB8AC3E}">
        <p14:creationId xmlns:p14="http://schemas.microsoft.com/office/powerpoint/2010/main" val="4576874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l" rtl="0" fontAlgn="base"/>
            <a:endParaRPr lang="fr-CA" dirty="0"/>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7</a:t>
            </a:fld>
            <a:endParaRPr lang="fr-CA"/>
          </a:p>
        </p:txBody>
      </p:sp>
    </p:spTree>
    <p:extLst>
      <p:ext uri="{BB962C8B-B14F-4D97-AF65-F5344CB8AC3E}">
        <p14:creationId xmlns:p14="http://schemas.microsoft.com/office/powerpoint/2010/main" val="7526064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8</a:t>
            </a:fld>
            <a:endParaRPr lang="fr-CA"/>
          </a:p>
        </p:txBody>
      </p:sp>
    </p:spTree>
    <p:extLst>
      <p:ext uri="{BB962C8B-B14F-4D97-AF65-F5344CB8AC3E}">
        <p14:creationId xmlns:p14="http://schemas.microsoft.com/office/powerpoint/2010/main" val="5593002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9</a:t>
            </a:fld>
            <a:endParaRPr lang="fr-CA"/>
          </a:p>
        </p:txBody>
      </p:sp>
    </p:spTree>
    <p:extLst>
      <p:ext uri="{BB962C8B-B14F-4D97-AF65-F5344CB8AC3E}">
        <p14:creationId xmlns:p14="http://schemas.microsoft.com/office/powerpoint/2010/main" val="40044409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9FC41C64-3B65-4897-8D3B-3B1D0179E22D}" type="slidenum">
              <a:rPr lang="fr-CA" smtClean="0"/>
              <a:t>10</a:t>
            </a:fld>
            <a:endParaRPr lang="fr-CA"/>
          </a:p>
        </p:txBody>
      </p:sp>
    </p:spTree>
    <p:extLst>
      <p:ext uri="{BB962C8B-B14F-4D97-AF65-F5344CB8AC3E}">
        <p14:creationId xmlns:p14="http://schemas.microsoft.com/office/powerpoint/2010/main" val="38140056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Accueil">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0" y="1199536"/>
            <a:ext cx="12191999" cy="2035125"/>
          </a:xfrm>
        </p:spPr>
        <p:txBody>
          <a:bodyPr anchor="b">
            <a:normAutofit/>
          </a:bodyPr>
          <a:lstStyle>
            <a:lvl1pPr algn="ctr">
              <a:defRPr sz="6000" b="0">
                <a:latin typeface="+mn-lt"/>
              </a:defRPr>
            </a:lvl1pPr>
          </a:lstStyle>
          <a:p>
            <a:r>
              <a:rPr lang="fr-FR" dirty="0"/>
              <a:t>MODIFIEZ LE STYLE DU TITRE</a:t>
            </a:r>
            <a:endParaRPr lang="en-US" dirty="0"/>
          </a:p>
        </p:txBody>
      </p:sp>
      <p:sp>
        <p:nvSpPr>
          <p:cNvPr id="3" name="Subtitle 2"/>
          <p:cNvSpPr>
            <a:spLocks noGrp="1"/>
          </p:cNvSpPr>
          <p:nvPr>
            <p:ph type="subTitle" idx="1" hasCustomPrompt="1"/>
          </p:nvPr>
        </p:nvSpPr>
        <p:spPr>
          <a:xfrm>
            <a:off x="2874202" y="3434891"/>
            <a:ext cx="6443594" cy="1655762"/>
          </a:xfrm>
        </p:spPr>
        <p:txBody>
          <a:bodyPr>
            <a:normAutofit/>
          </a:bodyPr>
          <a:lstStyle>
            <a:lvl1pPr marL="0" indent="0" algn="ctr">
              <a:buNone/>
              <a:defRPr sz="40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 STYLE DES SOUS-TITRES DU MASQUE</a:t>
            </a:r>
            <a:endParaRPr lang="en-US" dirty="0"/>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53976" y="5368326"/>
            <a:ext cx="3938024" cy="1487427"/>
          </a:xfrm>
          <a:prstGeom prst="rect">
            <a:avLst/>
          </a:prstGeom>
        </p:spPr>
      </p:pic>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69336" y="5371668"/>
            <a:ext cx="3685888" cy="1484086"/>
          </a:xfrm>
          <a:prstGeom prst="rect">
            <a:avLst/>
          </a:prstGeom>
        </p:spPr>
      </p:pic>
    </p:spTree>
    <p:extLst>
      <p:ext uri="{BB962C8B-B14F-4D97-AF65-F5344CB8AC3E}">
        <p14:creationId xmlns:p14="http://schemas.microsoft.com/office/powerpoint/2010/main" val="1697440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mpara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602428"/>
            <a:ext cx="10515600" cy="405531"/>
          </a:xfrm>
        </p:spPr>
        <p:txBody>
          <a:bodyPr>
            <a:normAutofit/>
          </a:bodyPr>
          <a:lstStyle>
            <a:lvl1pPr>
              <a:defRPr sz="3600">
                <a:latin typeface="+mn-lt"/>
              </a:defRPr>
            </a:lvl1pPr>
          </a:lstStyle>
          <a:p>
            <a:r>
              <a:rPr lang="fr-FR" dirty="0"/>
              <a:t>MODIFIEZ LE STYLE DU TITRE</a:t>
            </a:r>
            <a:endParaRPr lang="en-US" dirty="0"/>
          </a:p>
        </p:txBody>
      </p:sp>
      <p:sp>
        <p:nvSpPr>
          <p:cNvPr id="3" name="Text Placeholder 2"/>
          <p:cNvSpPr>
            <a:spLocks noGrp="1"/>
          </p:cNvSpPr>
          <p:nvPr>
            <p:ph type="body" idx="1" hasCustomPrompt="1"/>
          </p:nvPr>
        </p:nvSpPr>
        <p:spPr>
          <a:xfrm>
            <a:off x="839789" y="1364071"/>
            <a:ext cx="5157787" cy="823912"/>
          </a:xfrm>
        </p:spPr>
        <p:txBody>
          <a:bodyPr anchor="b"/>
          <a:lstStyle>
            <a:lvl1pPr marL="0" indent="0">
              <a:lnSpc>
                <a:spcPct val="100000"/>
              </a:lnSpc>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Modifier les styles </a:t>
            </a:r>
            <a:br>
              <a:rPr lang="fr-FR" dirty="0"/>
            </a:br>
            <a:r>
              <a:rPr lang="fr-FR" dirty="0"/>
              <a:t>du texte du masque</a:t>
            </a:r>
          </a:p>
        </p:txBody>
      </p:sp>
      <p:sp>
        <p:nvSpPr>
          <p:cNvPr id="4" name="Content Placeholder 3"/>
          <p:cNvSpPr>
            <a:spLocks noGrp="1"/>
          </p:cNvSpPr>
          <p:nvPr>
            <p:ph sz="half" idx="2" hasCustomPrompt="1"/>
          </p:nvPr>
        </p:nvSpPr>
        <p:spPr>
          <a:xfrm>
            <a:off x="839789" y="2544096"/>
            <a:ext cx="5157787" cy="3067667"/>
          </a:xfrm>
        </p:spPr>
        <p:txBody>
          <a:bodyPr>
            <a:normAutofit/>
          </a:bodyPr>
          <a:lstStyle>
            <a:lvl1pPr>
              <a:buClr>
                <a:schemeClr val="accent3">
                  <a:lumMod val="40000"/>
                  <a:lumOff val="60000"/>
                </a:schemeClr>
              </a:buClr>
              <a:defRPr sz="2400"/>
            </a:lvl1pPr>
            <a:lvl2pPr>
              <a:buClr>
                <a:schemeClr val="accent3">
                  <a:lumMod val="40000"/>
                  <a:lumOff val="60000"/>
                </a:schemeClr>
              </a:buClr>
              <a:defRPr sz="2000"/>
            </a:lvl2pPr>
            <a:lvl3pPr>
              <a:buClr>
                <a:schemeClr val="accent3">
                  <a:lumMod val="40000"/>
                  <a:lumOff val="60000"/>
                </a:schemeClr>
              </a:buClr>
              <a:defRPr sz="1800"/>
            </a:lvl3pPr>
            <a:lvl4pPr>
              <a:buClr>
                <a:schemeClr val="accent3">
                  <a:lumMod val="40000"/>
                  <a:lumOff val="60000"/>
                </a:schemeClr>
              </a:buClr>
              <a:defRPr sz="1600"/>
            </a:lvl4pPr>
            <a:lvl5pPr>
              <a:buClr>
                <a:schemeClr val="accent3">
                  <a:lumMod val="40000"/>
                  <a:lumOff val="60000"/>
                </a:schemeClr>
              </a:buClr>
              <a:defRPr sz="1600"/>
            </a:lvl5pPr>
          </a:lstStyle>
          <a:p>
            <a:pPr lvl="0"/>
            <a:r>
              <a:rPr lang="fr-FR" dirty="0"/>
              <a:t>Modifier les styles </a:t>
            </a:r>
            <a:br>
              <a:rPr lang="fr-FR" dirty="0"/>
            </a:br>
            <a:r>
              <a:rPr lang="fr-FR" dirty="0"/>
              <a:t>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5" name="Text Placeholder 4"/>
          <p:cNvSpPr>
            <a:spLocks noGrp="1"/>
          </p:cNvSpPr>
          <p:nvPr>
            <p:ph type="body" sz="quarter" idx="3" hasCustomPrompt="1"/>
          </p:nvPr>
        </p:nvSpPr>
        <p:spPr>
          <a:xfrm>
            <a:off x="6172201" y="1364071"/>
            <a:ext cx="5183188" cy="823912"/>
          </a:xfrm>
        </p:spPr>
        <p:txBody>
          <a:bodyPr anchor="b"/>
          <a:lstStyle>
            <a:lvl1pPr marL="0" indent="0">
              <a:lnSpc>
                <a:spcPct val="100000"/>
              </a:lnSpc>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Modifier les styles </a:t>
            </a:r>
            <a:br>
              <a:rPr lang="fr-FR" dirty="0"/>
            </a:br>
            <a:r>
              <a:rPr lang="fr-FR" dirty="0"/>
              <a:t>du texte du masque</a:t>
            </a:r>
          </a:p>
        </p:txBody>
      </p:sp>
      <p:sp>
        <p:nvSpPr>
          <p:cNvPr id="10" name="Content Placeholder 3"/>
          <p:cNvSpPr>
            <a:spLocks noGrp="1"/>
          </p:cNvSpPr>
          <p:nvPr>
            <p:ph sz="half" idx="13" hasCustomPrompt="1"/>
          </p:nvPr>
        </p:nvSpPr>
        <p:spPr>
          <a:xfrm>
            <a:off x="6196013" y="2527042"/>
            <a:ext cx="5157787" cy="3067667"/>
          </a:xfrm>
        </p:spPr>
        <p:txBody>
          <a:bodyPr>
            <a:normAutofit/>
          </a:bodyPr>
          <a:lstStyle>
            <a:lvl1pPr>
              <a:buClr>
                <a:schemeClr val="accent3">
                  <a:lumMod val="40000"/>
                  <a:lumOff val="60000"/>
                </a:schemeClr>
              </a:buClr>
              <a:defRPr sz="2400"/>
            </a:lvl1pPr>
            <a:lvl2pPr>
              <a:buClr>
                <a:schemeClr val="accent3">
                  <a:lumMod val="40000"/>
                  <a:lumOff val="60000"/>
                </a:schemeClr>
              </a:buClr>
              <a:defRPr sz="2000"/>
            </a:lvl2pPr>
            <a:lvl3pPr>
              <a:buClr>
                <a:schemeClr val="accent3">
                  <a:lumMod val="40000"/>
                  <a:lumOff val="60000"/>
                </a:schemeClr>
              </a:buClr>
              <a:defRPr sz="1800"/>
            </a:lvl3pPr>
            <a:lvl4pPr>
              <a:buClr>
                <a:schemeClr val="accent3">
                  <a:lumMod val="40000"/>
                  <a:lumOff val="60000"/>
                </a:schemeClr>
              </a:buClr>
              <a:defRPr sz="1600"/>
            </a:lvl4pPr>
            <a:lvl5pPr>
              <a:buClr>
                <a:schemeClr val="accent3">
                  <a:lumMod val="40000"/>
                  <a:lumOff val="60000"/>
                </a:schemeClr>
              </a:buClr>
              <a:defRPr sz="1600"/>
            </a:lvl5pPr>
          </a:lstStyle>
          <a:p>
            <a:pPr lvl="0"/>
            <a:r>
              <a:rPr lang="fr-FR" dirty="0"/>
              <a:t>Modifier les styles </a:t>
            </a:r>
            <a:br>
              <a:rPr lang="fr-FR" dirty="0"/>
            </a:br>
            <a:r>
              <a:rPr lang="fr-FR" dirty="0"/>
              <a:t>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7" name="Espace réservé du numéro de diapositive 3"/>
          <p:cNvSpPr>
            <a:spLocks noGrp="1"/>
          </p:cNvSpPr>
          <p:nvPr>
            <p:ph type="sldNum" sz="quarter" idx="4"/>
          </p:nvPr>
        </p:nvSpPr>
        <p:spPr>
          <a:xfrm>
            <a:off x="8610600" y="88550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9" name="Imag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761593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Diapositive de titr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0" y="1199536"/>
            <a:ext cx="12191999" cy="2035125"/>
          </a:xfrm>
        </p:spPr>
        <p:txBody>
          <a:bodyPr anchor="b">
            <a:normAutofit/>
          </a:bodyPr>
          <a:lstStyle>
            <a:lvl1pPr algn="ctr">
              <a:defRPr sz="6000" b="0">
                <a:latin typeface="+mn-lt"/>
              </a:defRPr>
            </a:lvl1pPr>
          </a:lstStyle>
          <a:p>
            <a:r>
              <a:rPr lang="fr-FR" dirty="0"/>
              <a:t>MODIFIEZ LE STYLE DU TITRE</a:t>
            </a:r>
            <a:endParaRPr lang="en-US" dirty="0"/>
          </a:p>
        </p:txBody>
      </p:sp>
      <p:sp>
        <p:nvSpPr>
          <p:cNvPr id="3" name="Subtitle 2"/>
          <p:cNvSpPr>
            <a:spLocks noGrp="1"/>
          </p:cNvSpPr>
          <p:nvPr>
            <p:ph type="subTitle" idx="1" hasCustomPrompt="1"/>
          </p:nvPr>
        </p:nvSpPr>
        <p:spPr>
          <a:xfrm>
            <a:off x="2874202" y="3434891"/>
            <a:ext cx="6443594" cy="1655762"/>
          </a:xfrm>
        </p:spPr>
        <p:txBody>
          <a:bodyPr>
            <a:normAutofit/>
          </a:bodyPr>
          <a:lstStyle>
            <a:lvl1pPr marL="0" indent="0" algn="ctr">
              <a:buNone/>
              <a:defRPr sz="40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 STYLE DES SOUS-TITRES DU MASQUE</a:t>
            </a:r>
            <a:endParaRPr lang="en-US" dirty="0"/>
          </a:p>
        </p:txBody>
      </p:sp>
      <p:sp>
        <p:nvSpPr>
          <p:cNvPr id="4" name="Espace réservé du numéro de diapositive 3"/>
          <p:cNvSpPr>
            <a:spLocks noGrp="1"/>
          </p:cNvSpPr>
          <p:nvPr>
            <p:ph type="sldNum" sz="quarter" idx="4"/>
          </p:nvPr>
        </p:nvSpPr>
        <p:spPr>
          <a:xfrm>
            <a:off x="8610600" y="88550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2664340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dirty="0"/>
              <a:t>MODIFIEZ LE STYLE DU TITRE</a:t>
            </a:r>
            <a:endParaRPr lang="en-US" dirty="0"/>
          </a:p>
        </p:txBody>
      </p:sp>
      <p:sp>
        <p:nvSpPr>
          <p:cNvPr id="3" name="Content Placeholder 2"/>
          <p:cNvSpPr>
            <a:spLocks noGrp="1"/>
          </p:cNvSpPr>
          <p:nvPr>
            <p:ph idx="1"/>
          </p:nvPr>
        </p:nvSpPr>
        <p:spPr/>
        <p:txBody>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Espace réservé du numéro de diapositive 3"/>
          <p:cNvSpPr>
            <a:spLocks noGrp="1"/>
          </p:cNvSpPr>
          <p:nvPr>
            <p:ph type="sldNum" sz="quarter" idx="4"/>
          </p:nvPr>
        </p:nvSpPr>
        <p:spPr>
          <a:xfrm>
            <a:off x="8610600" y="88550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2184390115"/>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796414"/>
            <a:ext cx="10515600" cy="550605"/>
          </a:xfrm>
        </p:spPr>
        <p:txBody>
          <a:bodyPr anchor="b">
            <a:normAutofit/>
          </a:bodyPr>
          <a:lstStyle>
            <a:lvl1pPr>
              <a:defRPr sz="3600"/>
            </a:lvl1pPr>
          </a:lstStyle>
          <a:p>
            <a:r>
              <a:rPr lang="fr-FR" dirty="0"/>
              <a:t>MODIFIEZ LE STYLE DU TITRE</a:t>
            </a:r>
            <a:endParaRPr lang="en-US" dirty="0"/>
          </a:p>
        </p:txBody>
      </p:sp>
      <p:sp>
        <p:nvSpPr>
          <p:cNvPr id="3" name="Text Placeholder 2"/>
          <p:cNvSpPr>
            <a:spLocks noGrp="1"/>
          </p:cNvSpPr>
          <p:nvPr>
            <p:ph type="body" idx="1"/>
          </p:nvPr>
        </p:nvSpPr>
        <p:spPr>
          <a:xfrm>
            <a:off x="831850" y="1858298"/>
            <a:ext cx="10515600" cy="3352800"/>
          </a:xfrm>
        </p:spPr>
        <p:txBody>
          <a:bodyPr>
            <a:norm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Modifier les styles du texte du masque</a:t>
            </a:r>
          </a:p>
        </p:txBody>
      </p:sp>
      <p:sp>
        <p:nvSpPr>
          <p:cNvPr id="4" name="Espace réservé du numéro de diapositive 3"/>
          <p:cNvSpPr>
            <a:spLocks noGrp="1"/>
          </p:cNvSpPr>
          <p:nvPr>
            <p:ph type="sldNum" sz="quarter" idx="4"/>
          </p:nvPr>
        </p:nvSpPr>
        <p:spPr>
          <a:xfrm>
            <a:off x="8610600" y="88550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981195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dirty="0"/>
              <a:t>MODIFIEZ LE STYLE DU TITRE</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lvl1pPr>
              <a:defRPr/>
            </a:lvl1pPr>
          </a:lstStyle>
          <a:p>
            <a:pPr lvl="0"/>
            <a:r>
              <a:rPr lang="fr-FR" dirty="0"/>
              <a:t>Modifier les styles </a:t>
            </a:r>
            <a:br>
              <a:rPr lang="fr-FR" dirty="0"/>
            </a:br>
            <a:r>
              <a:rPr lang="fr-FR" dirty="0"/>
              <a:t>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lvl1pPr>
              <a:defRPr/>
            </a:lvl1pPr>
          </a:lstStyle>
          <a:p>
            <a:pPr lvl="0"/>
            <a:r>
              <a:rPr lang="fr-FR" dirty="0"/>
              <a:t>Modifier les styles </a:t>
            </a:r>
            <a:br>
              <a:rPr lang="fr-FR" dirty="0"/>
            </a:br>
            <a:r>
              <a:rPr lang="fr-FR" dirty="0"/>
              <a:t>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5" name="Espace réservé du numéro de diapositive 3"/>
          <p:cNvSpPr>
            <a:spLocks noGrp="1"/>
          </p:cNvSpPr>
          <p:nvPr>
            <p:ph type="sldNum" sz="quarter" idx="4"/>
          </p:nvPr>
        </p:nvSpPr>
        <p:spPr>
          <a:xfrm>
            <a:off x="8610600" y="885503"/>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7" name="Imag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642292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dirty="0"/>
              <a:t>MODIFIEZ LE STYLE DU TITRE</a:t>
            </a:r>
            <a:endParaRPr lang="en-US" dirty="0"/>
          </a:p>
        </p:txBody>
      </p:sp>
      <p:sp>
        <p:nvSpPr>
          <p:cNvPr id="3" name="Espace réservé du numéro de diapositive 3"/>
          <p:cNvSpPr>
            <a:spLocks noGrp="1"/>
          </p:cNvSpPr>
          <p:nvPr>
            <p:ph type="sldNum" sz="quarter" idx="4"/>
          </p:nvPr>
        </p:nvSpPr>
        <p:spPr>
          <a:xfrm>
            <a:off x="8610600" y="885503"/>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737397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numéro de diapositive 3"/>
          <p:cNvSpPr>
            <a:spLocks noGrp="1"/>
          </p:cNvSpPr>
          <p:nvPr>
            <p:ph type="sldNum" sz="quarter" idx="4"/>
          </p:nvPr>
        </p:nvSpPr>
        <p:spPr>
          <a:xfrm>
            <a:off x="8610600" y="885506"/>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3" name="Imag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4" name="Imag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84743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629265"/>
            <a:ext cx="3932237" cy="1002890"/>
          </a:xfrm>
        </p:spPr>
        <p:txBody>
          <a:bodyPr anchor="b"/>
          <a:lstStyle>
            <a:lvl1pPr>
              <a:defRPr sz="3200">
                <a:solidFill>
                  <a:schemeClr val="accent2"/>
                </a:solidFill>
              </a:defRPr>
            </a:lvl1pPr>
          </a:lstStyle>
          <a:p>
            <a:r>
              <a:rPr lang="fr-FR" dirty="0"/>
              <a:t>Modifiez </a:t>
            </a:r>
            <a:br>
              <a:rPr lang="fr-FR" dirty="0"/>
            </a:br>
            <a:r>
              <a:rPr lang="fr-FR" dirty="0"/>
              <a:t>le style du titre</a:t>
            </a:r>
            <a:endParaRPr lang="en-US" dirty="0"/>
          </a:p>
        </p:txBody>
      </p:sp>
      <p:sp>
        <p:nvSpPr>
          <p:cNvPr id="3" name="Content Placeholder 2"/>
          <p:cNvSpPr>
            <a:spLocks noGrp="1"/>
          </p:cNvSpPr>
          <p:nvPr>
            <p:ph idx="1" hasCustomPrompt="1"/>
          </p:nvPr>
        </p:nvSpPr>
        <p:spPr>
          <a:xfrm>
            <a:off x="5183188" y="1936955"/>
            <a:ext cx="5504477" cy="3303640"/>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fr-FR" dirty="0"/>
              <a:t>Modifier les styles </a:t>
            </a:r>
            <a:br>
              <a:rPr lang="fr-FR" dirty="0"/>
            </a:br>
            <a:r>
              <a:rPr lang="fr-FR" dirty="0"/>
              <a:t>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Text Placeholder 3"/>
          <p:cNvSpPr>
            <a:spLocks noGrp="1"/>
          </p:cNvSpPr>
          <p:nvPr>
            <p:ph type="body" sz="half" idx="2" hasCustomPrompt="1"/>
          </p:nvPr>
        </p:nvSpPr>
        <p:spPr>
          <a:xfrm>
            <a:off x="839788" y="1936954"/>
            <a:ext cx="3932237" cy="3310323"/>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dirty="0"/>
              <a:t>Modifier les styles </a:t>
            </a:r>
            <a:br>
              <a:rPr lang="fr-FR" dirty="0"/>
            </a:br>
            <a:r>
              <a:rPr lang="fr-FR" dirty="0"/>
              <a:t>du texte du masque</a:t>
            </a:r>
          </a:p>
        </p:txBody>
      </p:sp>
      <p:sp>
        <p:nvSpPr>
          <p:cNvPr id="5" name="Espace réservé du numéro de diapositive 3"/>
          <p:cNvSpPr>
            <a:spLocks noGrp="1"/>
          </p:cNvSpPr>
          <p:nvPr>
            <p:ph type="sldNum" sz="quarter" idx="4"/>
          </p:nvPr>
        </p:nvSpPr>
        <p:spPr>
          <a:xfrm>
            <a:off x="8610600" y="88550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7" name="Imag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3339734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82250"/>
            <a:ext cx="3932237" cy="1263445"/>
          </a:xfrm>
        </p:spPr>
        <p:txBody>
          <a:bodyPr anchor="b"/>
          <a:lstStyle>
            <a:lvl1pPr>
              <a:defRPr sz="3200">
                <a:solidFill>
                  <a:schemeClr val="accent2"/>
                </a:solidFill>
              </a:defRPr>
            </a:lvl1pPr>
          </a:lstStyle>
          <a:p>
            <a:r>
              <a:rPr lang="fr-FR" dirty="0"/>
              <a:t>Modifiez </a:t>
            </a:r>
            <a:br>
              <a:rPr lang="fr-FR" dirty="0"/>
            </a:br>
            <a:r>
              <a:rPr lang="fr-FR" dirty="0"/>
              <a:t>le style du titre</a:t>
            </a:r>
            <a:endParaRPr lang="en-US" dirty="0"/>
          </a:p>
        </p:txBody>
      </p:sp>
      <p:sp>
        <p:nvSpPr>
          <p:cNvPr id="3" name="Picture Placeholder 2"/>
          <p:cNvSpPr>
            <a:spLocks noGrp="1" noChangeAspect="1"/>
          </p:cNvSpPr>
          <p:nvPr>
            <p:ph type="pic" idx="1"/>
          </p:nvPr>
        </p:nvSpPr>
        <p:spPr>
          <a:xfrm>
            <a:off x="5183188" y="1907458"/>
            <a:ext cx="4462257" cy="3460956"/>
          </a:xfrm>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a:t>Cliquez sur l'icône pour ajouter une image</a:t>
            </a:r>
            <a:endParaRPr lang="en-US" dirty="0"/>
          </a:p>
        </p:txBody>
      </p:sp>
      <p:sp>
        <p:nvSpPr>
          <p:cNvPr id="4" name="Text Placeholder 3"/>
          <p:cNvSpPr>
            <a:spLocks noGrp="1"/>
          </p:cNvSpPr>
          <p:nvPr>
            <p:ph type="body" sz="half" idx="2" hasCustomPrompt="1"/>
          </p:nvPr>
        </p:nvSpPr>
        <p:spPr>
          <a:xfrm>
            <a:off x="839788" y="1937459"/>
            <a:ext cx="3932237" cy="3311014"/>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dirty="0"/>
              <a:t>Modifier les styles </a:t>
            </a:r>
            <a:br>
              <a:rPr lang="fr-FR" dirty="0"/>
            </a:br>
            <a:r>
              <a:rPr lang="fr-FR" dirty="0"/>
              <a:t>du texte du masque</a:t>
            </a:r>
          </a:p>
        </p:txBody>
      </p:sp>
      <p:sp>
        <p:nvSpPr>
          <p:cNvPr id="5" name="Espace réservé du numéro de diapositive 3"/>
          <p:cNvSpPr>
            <a:spLocks noGrp="1"/>
          </p:cNvSpPr>
          <p:nvPr>
            <p:ph type="sldNum" sz="quarter" idx="4"/>
          </p:nvPr>
        </p:nvSpPr>
        <p:spPr>
          <a:xfrm>
            <a:off x="8610600" y="88550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33427" y="5691039"/>
            <a:ext cx="2258573" cy="1173482"/>
          </a:xfrm>
          <a:prstGeom prst="rect">
            <a:avLst/>
          </a:prstGeom>
        </p:spPr>
      </p:pic>
      <p:pic>
        <p:nvPicPr>
          <p:cNvPr id="7" name="Imag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669447"/>
            <a:ext cx="2034433" cy="1188553"/>
          </a:xfrm>
          <a:prstGeom prst="rect">
            <a:avLst/>
          </a:prstGeom>
        </p:spPr>
      </p:pic>
    </p:spTree>
    <p:extLst>
      <p:ext uri="{BB962C8B-B14F-4D97-AF65-F5344CB8AC3E}">
        <p14:creationId xmlns:p14="http://schemas.microsoft.com/office/powerpoint/2010/main" val="485855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806245"/>
            <a:ext cx="10515600" cy="550607"/>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4" name="Espace réservé du numéro de diapositive 3"/>
          <p:cNvSpPr>
            <a:spLocks noGrp="1"/>
          </p:cNvSpPr>
          <p:nvPr>
            <p:ph type="sldNum" sz="quarter" idx="4"/>
          </p:nvPr>
        </p:nvSpPr>
        <p:spPr>
          <a:xfrm>
            <a:off x="8610600" y="885503"/>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EA75C-EC4C-4D33-ACF8-A8544E993E0B}" type="slidenum">
              <a:rPr lang="fr-CA" smtClean="0"/>
              <a:t>‹N°›</a:t>
            </a:fld>
            <a:endParaRPr lang="fr-CA"/>
          </a:p>
        </p:txBody>
      </p:sp>
    </p:spTree>
    <p:extLst>
      <p:ext uri="{BB962C8B-B14F-4D97-AF65-F5344CB8AC3E}">
        <p14:creationId xmlns:p14="http://schemas.microsoft.com/office/powerpoint/2010/main" val="2235510819"/>
      </p:ext>
    </p:extLst>
  </p:cSld>
  <p:clrMap bg1="lt1" tx1="dk1" bg2="lt2" tx2="dk2" accent1="accent1" accent2="accent2" accent3="accent3" accent4="accent4" accent5="accent5" accent6="accent6" hlink="hlink" folHlink="folHlink"/>
  <p:sldLayoutIdLst>
    <p:sldLayoutId id="2147483671" r:id="rId1"/>
    <p:sldLayoutId id="2147483680" r:id="rId2"/>
    <p:sldLayoutId id="2147483672" r:id="rId3"/>
    <p:sldLayoutId id="2147483673" r:id="rId4"/>
    <p:sldLayoutId id="2147483674" r:id="rId5"/>
    <p:sldLayoutId id="2147483676" r:id="rId6"/>
    <p:sldLayoutId id="2147483677" r:id="rId7"/>
    <p:sldLayoutId id="2147483678" r:id="rId8"/>
    <p:sldLayoutId id="2147483679" r:id="rId9"/>
    <p:sldLayoutId id="2147483665" r:id="rId10"/>
  </p:sldLayoutIdLst>
  <p:hf hdr="0" ftr="0" dt="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Clr>
          <a:schemeClr val="accent3">
            <a:lumMod val="40000"/>
            <a:lumOff val="60000"/>
          </a:schemeClr>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3">
            <a:lumMod val="40000"/>
            <a:lumOff val="60000"/>
          </a:schemeClr>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3.jp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 Id="rId9" Type="http://schemas.openxmlformats.org/officeDocument/2006/relationships/hyperlink" Target="https://www.thebluediamondgallery.com/typewriter/c/collaboration.html"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hyperlink" Target="https://pxhere.com/es/photo/1563077" TargetMode="Externa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notesSlide" Target="../notesSlides/notesSlide4.xml"/><Relationship Id="rId7" Type="http://schemas.openxmlformats.org/officeDocument/2006/relationships/diagramColors" Target="../diagrams/colors3.xml"/><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hyperlink" Target="https://www.publicdomainpictures.net/en/view-image.php?image=290460&amp;picture=questions-amp-answer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8.sv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0" y="1619414"/>
            <a:ext cx="12191999" cy="2035125"/>
          </a:xfrm>
        </p:spPr>
        <p:txBody>
          <a:bodyPr/>
          <a:lstStyle/>
          <a:p>
            <a:r>
              <a:rPr lang="fr-CA" dirty="0">
                <a:latin typeface="Times New Roman" panose="02020603050405020304" pitchFamily="18" charset="0"/>
                <a:cs typeface="Times New Roman" panose="02020603050405020304" pitchFamily="18" charset="0"/>
              </a:rPr>
              <a:t>Comité de révision du programme de premiers répondants</a:t>
            </a:r>
            <a:endParaRPr lang="fr-FR" dirty="0">
              <a:latin typeface="Times New Roman" panose="02020603050405020304" pitchFamily="18" charset="0"/>
              <a:cs typeface="Times New Roman" panose="02020603050405020304" pitchFamily="18" charset="0"/>
            </a:endParaRPr>
          </a:p>
        </p:txBody>
      </p:sp>
      <p:sp>
        <p:nvSpPr>
          <p:cNvPr id="3" name="ZoneTexte 2">
            <a:extLst>
              <a:ext uri="{FF2B5EF4-FFF2-40B4-BE49-F238E27FC236}">
                <a16:creationId xmlns:a16="http://schemas.microsoft.com/office/drawing/2014/main" id="{5FE7092E-48B3-CB66-6B35-EED7DA26C8E3}"/>
              </a:ext>
            </a:extLst>
          </p:cNvPr>
          <p:cNvSpPr txBox="1"/>
          <p:nvPr/>
        </p:nvSpPr>
        <p:spPr>
          <a:xfrm>
            <a:off x="3003477" y="4695289"/>
            <a:ext cx="6185043" cy="830997"/>
          </a:xfrm>
          <a:prstGeom prst="rect">
            <a:avLst/>
          </a:prstGeom>
          <a:noFill/>
        </p:spPr>
        <p:txBody>
          <a:bodyPr wrap="square" lIns="91440" tIns="45720" rIns="91440" bIns="45720" rtlCol="0" anchor="t">
            <a:spAutoFit/>
          </a:bodyPr>
          <a:lstStyle/>
          <a:p>
            <a:pPr algn="ctr"/>
            <a:r>
              <a:rPr lang="fr-CA" sz="2400" dirty="0"/>
              <a:t>Première rencontre</a:t>
            </a:r>
            <a:endParaRPr lang="fr-FR" dirty="0"/>
          </a:p>
          <a:p>
            <a:pPr algn="ctr"/>
            <a:r>
              <a:rPr lang="fr-CA" sz="2400" dirty="0"/>
              <a:t>31 janvier 2024</a:t>
            </a:r>
            <a:endParaRPr lang="fr-CA" dirty="0"/>
          </a:p>
        </p:txBody>
      </p:sp>
    </p:spTree>
    <p:extLst>
      <p:ext uri="{BB962C8B-B14F-4D97-AF65-F5344CB8AC3E}">
        <p14:creationId xmlns:p14="http://schemas.microsoft.com/office/powerpoint/2010/main" val="5585304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270131"/>
            <a:ext cx="7770812" cy="760191"/>
          </a:xfrm>
        </p:spPr>
        <p:txBody>
          <a:bodyPr>
            <a:noAutofit/>
          </a:bodyPr>
          <a:lstStyle/>
          <a:p>
            <a:r>
              <a:rPr lang="fr-CA" sz="3600" dirty="0">
                <a:solidFill>
                  <a:schemeClr val="tx1"/>
                </a:solidFill>
                <a:latin typeface="Times New Roman" panose="02020603050405020304" pitchFamily="18" charset="0"/>
                <a:cs typeface="Times New Roman" panose="02020603050405020304" pitchFamily="18" charset="0"/>
              </a:rPr>
              <a:t>Planifier les prochaines rencontres</a:t>
            </a:r>
          </a:p>
        </p:txBody>
      </p:sp>
      <p:sp>
        <p:nvSpPr>
          <p:cNvPr id="5" name="Espace réservé du numéro de diapositive 4"/>
          <p:cNvSpPr>
            <a:spLocks noGrp="1"/>
          </p:cNvSpPr>
          <p:nvPr>
            <p:ph type="sldNum" sz="quarter" idx="4"/>
          </p:nvPr>
        </p:nvSpPr>
        <p:spPr/>
        <p:txBody>
          <a:bodyPr/>
          <a:lstStyle/>
          <a:p>
            <a:fld id="{511EA75C-EC4C-4D33-ACF8-A8544E993E0B}" type="slidenum">
              <a:rPr lang="fr-CA" smtClean="0"/>
              <a:t>10</a:t>
            </a:fld>
            <a:endParaRPr lang="fr-CA"/>
          </a:p>
        </p:txBody>
      </p:sp>
      <p:graphicFrame>
        <p:nvGraphicFramePr>
          <p:cNvPr id="12" name="Espace réservé du texte 3">
            <a:extLst>
              <a:ext uri="{FF2B5EF4-FFF2-40B4-BE49-F238E27FC236}">
                <a16:creationId xmlns:a16="http://schemas.microsoft.com/office/drawing/2014/main" id="{2339C3DB-10C6-248F-000D-4F0225B7CDEB}"/>
              </a:ext>
            </a:extLst>
          </p:cNvPr>
          <p:cNvGraphicFramePr/>
          <p:nvPr>
            <p:extLst>
              <p:ext uri="{D42A27DB-BD31-4B8C-83A1-F6EECF244321}">
                <p14:modId xmlns:p14="http://schemas.microsoft.com/office/powerpoint/2010/main" val="1057016529"/>
              </p:ext>
            </p:extLst>
          </p:nvPr>
        </p:nvGraphicFramePr>
        <p:xfrm>
          <a:off x="575468" y="1983043"/>
          <a:ext cx="5779033" cy="33110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AutoShape 8" descr="Teacher collaboration Stock Photos, Royalty Free Teacher collaboration  Images | Depositphotos">
            <a:extLst>
              <a:ext uri="{FF2B5EF4-FFF2-40B4-BE49-F238E27FC236}">
                <a16:creationId xmlns:a16="http://schemas.microsoft.com/office/drawing/2014/main" id="{1A20BDE4-5F42-68F7-BE8D-EDBF08249BF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p>
        </p:txBody>
      </p:sp>
      <p:pic>
        <p:nvPicPr>
          <p:cNvPr id="6" name="Espace réservé pour une image  5" descr="Une image contenant fournitures de bureau, texte, outil, étrier">
            <a:extLst>
              <a:ext uri="{FF2B5EF4-FFF2-40B4-BE49-F238E27FC236}">
                <a16:creationId xmlns:a16="http://schemas.microsoft.com/office/drawing/2014/main" id="{89B3F351-847C-6A84-BCD1-0626113263E3}"/>
              </a:ext>
            </a:extLst>
          </p:cNvPr>
          <p:cNvPicPr>
            <a:picLocks noGrp="1" noChangeAspect="1"/>
          </p:cNvPicPr>
          <p:nvPr>
            <p:ph type="pic" idx="1"/>
          </p:nvPr>
        </p:nvPicPr>
        <p:blipFill>
          <a:blip r:embed="rId8" cstate="print">
            <a:extLst>
              <a:ext uri="{28A0092B-C50C-407E-A947-70E740481C1C}">
                <a14:useLocalDpi xmlns:a14="http://schemas.microsoft.com/office/drawing/2010/main" val="0"/>
              </a:ext>
              <a:ext uri="{837473B0-CC2E-450A-ABE3-18F120FF3D39}">
                <a1611:picAttrSrcUrl xmlns:a1611="http://schemas.microsoft.com/office/drawing/2016/11/main" r:id="rId9"/>
              </a:ext>
            </a:extLst>
          </a:blip>
          <a:srcRect l="6911" r="6911"/>
          <a:stretch>
            <a:fillRect/>
          </a:stretch>
        </p:blipFill>
        <p:spPr>
          <a:xfrm>
            <a:off x="7599910" y="2650836"/>
            <a:ext cx="3753890" cy="2013528"/>
          </a:xfrm>
        </p:spPr>
      </p:pic>
    </p:spTree>
    <p:extLst>
      <p:ext uri="{BB962C8B-B14F-4D97-AF65-F5344CB8AC3E}">
        <p14:creationId xmlns:p14="http://schemas.microsoft.com/office/powerpoint/2010/main" val="39490261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1003A1-4264-1D5B-AF3B-B9E1E6768EF5}"/>
              </a:ext>
            </a:extLst>
          </p:cNvPr>
          <p:cNvSpPr>
            <a:spLocks noGrp="1"/>
          </p:cNvSpPr>
          <p:nvPr>
            <p:ph type="title"/>
          </p:nvPr>
        </p:nvSpPr>
        <p:spPr>
          <a:xfrm>
            <a:off x="1524000" y="4914855"/>
            <a:ext cx="9144000" cy="786703"/>
          </a:xfrm>
        </p:spPr>
        <p:txBody>
          <a:bodyPr vert="horz" lIns="91440" tIns="45720" rIns="91440" bIns="45720" rtlCol="0" anchor="b">
            <a:normAutofit/>
          </a:bodyPr>
          <a:lstStyle/>
          <a:p>
            <a:pPr algn="ctr"/>
            <a:r>
              <a:rPr lang="en-US" dirty="0">
                <a:latin typeface="Agency FB" panose="020B0503020202020204" pitchFamily="34" charset="0"/>
              </a:rPr>
              <a:t>Merci !</a:t>
            </a:r>
          </a:p>
        </p:txBody>
      </p:sp>
      <p:pic>
        <p:nvPicPr>
          <p:cNvPr id="6" name="Espace réservé du contenu 5" descr="Une image contenant personne, habits, mur, poignet&#10;&#10;Description générée automatiquement">
            <a:extLst>
              <a:ext uri="{FF2B5EF4-FFF2-40B4-BE49-F238E27FC236}">
                <a16:creationId xmlns:a16="http://schemas.microsoft.com/office/drawing/2014/main" id="{57622A8F-4016-3595-49B6-9A65FE49487C}"/>
              </a:ext>
            </a:extLst>
          </p:cNvPr>
          <p:cNvPicPr>
            <a:picLocks noGrp="1" noChangeAspect="1"/>
          </p:cNvPicPr>
          <p:nvPr>
            <p:ph idx="1"/>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t="26559" b="16848"/>
          <a:stretch/>
        </p:blipFill>
        <p:spPr>
          <a:xfrm>
            <a:off x="20" y="10"/>
            <a:ext cx="12191980" cy="4605671"/>
          </a:xfrm>
          <a:prstGeom prst="rect">
            <a:avLst/>
          </a:prstGeom>
        </p:spPr>
      </p:pic>
      <p:grpSp>
        <p:nvGrpSpPr>
          <p:cNvPr id="20" name="Group 19">
            <a:extLst>
              <a:ext uri="{FF2B5EF4-FFF2-40B4-BE49-F238E27FC236}">
                <a16:creationId xmlns:a16="http://schemas.microsoft.com/office/drawing/2014/main" id="{FB7FB62D-DD5B-C587-F53F-679128D41B8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439" y="4525778"/>
            <a:ext cx="12207200" cy="123363"/>
            <a:chOff x="-5025" y="6737718"/>
            <a:chExt cx="12207200" cy="123363"/>
          </a:xfrm>
        </p:grpSpPr>
        <p:sp>
          <p:nvSpPr>
            <p:cNvPr id="21" name="Rectangle 20">
              <a:extLst>
                <a:ext uri="{FF2B5EF4-FFF2-40B4-BE49-F238E27FC236}">
                  <a16:creationId xmlns:a16="http://schemas.microsoft.com/office/drawing/2014/main" id="{D474BA53-241B-ACB6-E742-B074F40EB9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6036894" y="695800"/>
              <a:ext cx="123362" cy="12207199"/>
            </a:xfrm>
            <a:prstGeom prst="rect">
              <a:avLst/>
            </a:prstGeom>
            <a:gradFill>
              <a:gsLst>
                <a:gs pos="0">
                  <a:schemeClr val="accent5"/>
                </a:gs>
                <a:gs pos="10000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3797B091-2608-7480-FE24-507CC5333A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76406" y="3835311"/>
              <a:ext cx="123362" cy="5928176"/>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Espace réservé du numéro de diapositive 3">
            <a:extLst>
              <a:ext uri="{FF2B5EF4-FFF2-40B4-BE49-F238E27FC236}">
                <a16:creationId xmlns:a16="http://schemas.microsoft.com/office/drawing/2014/main" id="{C563B80D-687B-5A55-6398-CBB39A44DB72}"/>
              </a:ext>
            </a:extLst>
          </p:cNvPr>
          <p:cNvSpPr>
            <a:spLocks noGrp="1"/>
          </p:cNvSpPr>
          <p:nvPr>
            <p:ph type="sldNum" sz="quarter" idx="4"/>
          </p:nvPr>
        </p:nvSpPr>
        <p:spPr>
          <a:xfrm>
            <a:off x="8610600" y="6356350"/>
            <a:ext cx="2743200" cy="365125"/>
          </a:xfrm>
        </p:spPr>
        <p:txBody>
          <a:bodyPr vert="horz" lIns="91440" tIns="45720" rIns="91440" bIns="45720" rtlCol="0" anchor="ctr">
            <a:normAutofit/>
          </a:bodyPr>
          <a:lstStyle/>
          <a:p>
            <a:pPr defTabSz="914400">
              <a:spcAft>
                <a:spcPts val="600"/>
              </a:spcAft>
              <a:defRPr/>
            </a:pPr>
            <a:fld id="{511EA75C-EC4C-4D33-ACF8-A8544E993E0B}" type="slidenum">
              <a:rPr lang="en-US">
                <a:solidFill>
                  <a:prstClr val="black">
                    <a:tint val="75000"/>
                  </a:prstClr>
                </a:solidFill>
                <a:latin typeface="Calibri" panose="020F0502020204030204"/>
              </a:rPr>
              <a:pPr defTabSz="914400">
                <a:spcAft>
                  <a:spcPts val="600"/>
                </a:spcAft>
                <a:defRPr/>
              </a:pPr>
              <a:t>11</a:t>
            </a:fld>
            <a:endParaRPr 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4025900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38200" y="517456"/>
            <a:ext cx="10515600" cy="550607"/>
          </a:xfrm>
        </p:spPr>
        <p:txBody>
          <a:bodyPr>
            <a:noAutofit/>
          </a:bodyPr>
          <a:lstStyle/>
          <a:p>
            <a:r>
              <a:rPr lang="fr-CA" dirty="0">
                <a:latin typeface="Times New Roman" panose="02020603050405020304" pitchFamily="18" charset="0"/>
                <a:cs typeface="Times New Roman" panose="02020603050405020304" pitchFamily="18" charset="0"/>
              </a:rPr>
              <a:t>Ordre du jour</a:t>
            </a:r>
          </a:p>
        </p:txBody>
      </p:sp>
      <p:graphicFrame>
        <p:nvGraphicFramePr>
          <p:cNvPr id="6" name="Espace réservé du contenu 2">
            <a:extLst>
              <a:ext uri="{FF2B5EF4-FFF2-40B4-BE49-F238E27FC236}">
                <a16:creationId xmlns:a16="http://schemas.microsoft.com/office/drawing/2014/main" id="{2B2ED046-3494-A5A0-76FD-88DE844CD916}"/>
              </a:ext>
            </a:extLst>
          </p:cNvPr>
          <p:cNvGraphicFramePr>
            <a:graphicFrameLocks noGrp="1"/>
          </p:cNvGraphicFramePr>
          <p:nvPr>
            <p:ph idx="1"/>
            <p:extLst>
              <p:ext uri="{D42A27DB-BD31-4B8C-83A1-F6EECF244321}">
                <p14:modId xmlns:p14="http://schemas.microsoft.com/office/powerpoint/2010/main" val="2144633220"/>
              </p:ext>
            </p:extLst>
          </p:nvPr>
        </p:nvGraphicFramePr>
        <p:xfrm>
          <a:off x="838200" y="1253331"/>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Espace réservé du numéro de diapositive 3"/>
          <p:cNvSpPr>
            <a:spLocks noGrp="1"/>
          </p:cNvSpPr>
          <p:nvPr>
            <p:ph type="sldNum" sz="quarter" idx="4"/>
          </p:nvPr>
        </p:nvSpPr>
        <p:spPr/>
        <p:txBody>
          <a:bodyPr/>
          <a:lstStyle/>
          <a:p>
            <a:fld id="{511EA75C-EC4C-4D33-ACF8-A8544E993E0B}" type="slidenum">
              <a:rPr lang="fr-CA" smtClean="0"/>
              <a:t>2</a:t>
            </a:fld>
            <a:endParaRPr lang="fr-CA"/>
          </a:p>
        </p:txBody>
      </p:sp>
    </p:spTree>
    <p:extLst>
      <p:ext uri="{BB962C8B-B14F-4D97-AF65-F5344CB8AC3E}">
        <p14:creationId xmlns:p14="http://schemas.microsoft.com/office/powerpoint/2010/main" val="87975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5C12C1BD-4F18-B97B-438C-724E97A560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4980"/>
            <a:ext cx="12192000" cy="6967959"/>
          </a:xfrm>
          <a:prstGeom prst="rect">
            <a:avLst/>
          </a:prstGeom>
          <a:noFill/>
          <a:extLst>
            <a:ext uri="{909E8E84-426E-40DD-AFC4-6F175D3DCCD1}">
              <a14:hiddenFill xmlns:a14="http://schemas.microsoft.com/office/drawing/2010/main">
                <a:solidFill>
                  <a:srgbClr val="FFFFFF"/>
                </a:solidFill>
              </a14:hiddenFill>
            </a:ext>
          </a:extLst>
        </p:spPr>
      </p:pic>
      <p:sp>
        <p:nvSpPr>
          <p:cNvPr id="4" name="Espace réservé du numéro de diapositive 3">
            <a:extLst>
              <a:ext uri="{FF2B5EF4-FFF2-40B4-BE49-F238E27FC236}">
                <a16:creationId xmlns:a16="http://schemas.microsoft.com/office/drawing/2014/main" id="{D99A60AD-3DE9-75F3-E131-AC5BDCB6A4C8}"/>
              </a:ext>
            </a:extLst>
          </p:cNvPr>
          <p:cNvSpPr>
            <a:spLocks noGrp="1"/>
          </p:cNvSpPr>
          <p:nvPr>
            <p:ph type="sldNum" sz="quarter" idx="4"/>
          </p:nvPr>
        </p:nvSpPr>
        <p:spPr/>
        <p:txBody>
          <a:bodyPr/>
          <a:lstStyle/>
          <a:p>
            <a:fld id="{511EA75C-EC4C-4D33-ACF8-A8544E993E0B}" type="slidenum">
              <a:rPr lang="fr-CA" smtClean="0"/>
              <a:t>3</a:t>
            </a:fld>
            <a:endParaRPr lang="fr-CA"/>
          </a:p>
        </p:txBody>
      </p:sp>
    </p:spTree>
    <p:extLst>
      <p:ext uri="{BB962C8B-B14F-4D97-AF65-F5344CB8AC3E}">
        <p14:creationId xmlns:p14="http://schemas.microsoft.com/office/powerpoint/2010/main" val="3533765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0527BF-2620-9BB5-7595-EAD642B9CC97}"/>
              </a:ext>
            </a:extLst>
          </p:cNvPr>
          <p:cNvSpPr>
            <a:spLocks noGrp="1"/>
          </p:cNvSpPr>
          <p:nvPr>
            <p:ph type="title"/>
          </p:nvPr>
        </p:nvSpPr>
        <p:spPr/>
        <p:txBody>
          <a:bodyPr>
            <a:noAutofit/>
          </a:bodyPr>
          <a:lstStyle/>
          <a:p>
            <a:r>
              <a:rPr lang="fr-CA" dirty="0">
                <a:latin typeface="Times New Roman" panose="02020603050405020304" pitchFamily="18" charset="0"/>
                <a:cs typeface="Times New Roman" panose="02020603050405020304" pitchFamily="18" charset="0"/>
              </a:rPr>
              <a:t>Faits saillants</a:t>
            </a:r>
          </a:p>
        </p:txBody>
      </p:sp>
      <p:sp>
        <p:nvSpPr>
          <p:cNvPr id="4" name="Espace réservé du numéro de diapositive 3">
            <a:extLst>
              <a:ext uri="{FF2B5EF4-FFF2-40B4-BE49-F238E27FC236}">
                <a16:creationId xmlns:a16="http://schemas.microsoft.com/office/drawing/2014/main" id="{CC237D2D-2375-9F6C-2AC4-8B35FEDF2C28}"/>
              </a:ext>
            </a:extLst>
          </p:cNvPr>
          <p:cNvSpPr>
            <a:spLocks noGrp="1"/>
          </p:cNvSpPr>
          <p:nvPr>
            <p:ph type="sldNum" sz="quarter" idx="4"/>
          </p:nvPr>
        </p:nvSpPr>
        <p:spPr/>
        <p:txBody>
          <a:bodyPr/>
          <a:lstStyle/>
          <a:p>
            <a:fld id="{511EA75C-EC4C-4D33-ACF8-A8544E993E0B}" type="slidenum">
              <a:rPr lang="fr-CA" smtClean="0"/>
              <a:t>4</a:t>
            </a:fld>
            <a:endParaRPr lang="fr-CA"/>
          </a:p>
        </p:txBody>
      </p:sp>
      <p:graphicFrame>
        <p:nvGraphicFramePr>
          <p:cNvPr id="9" name="Espace réservé du contenu 2">
            <a:extLst>
              <a:ext uri="{FF2B5EF4-FFF2-40B4-BE49-F238E27FC236}">
                <a16:creationId xmlns:a16="http://schemas.microsoft.com/office/drawing/2014/main" id="{79AD1B0E-D806-2B2D-F5AC-346591D5F443}"/>
              </a:ext>
            </a:extLst>
          </p:cNvPr>
          <p:cNvGraphicFramePr>
            <a:graphicFrameLocks noGrp="1"/>
          </p:cNvGraphicFramePr>
          <p:nvPr>
            <p:ph idx="1"/>
            <p:extLst>
              <p:ext uri="{D42A27DB-BD31-4B8C-83A1-F6EECF244321}">
                <p14:modId xmlns:p14="http://schemas.microsoft.com/office/powerpoint/2010/main" val="1476604795"/>
              </p:ext>
            </p:extLst>
          </p:nvPr>
        </p:nvGraphicFramePr>
        <p:xfrm>
          <a:off x="838200" y="1329882"/>
          <a:ext cx="10515600" cy="49493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49391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31B000-5A94-1245-B10E-8D119D2A1E4F}"/>
              </a:ext>
            </a:extLst>
          </p:cNvPr>
          <p:cNvSpPr>
            <a:spLocks noGrp="1"/>
          </p:cNvSpPr>
          <p:nvPr>
            <p:ph type="title"/>
          </p:nvPr>
        </p:nvSpPr>
        <p:spPr/>
        <p:txBody>
          <a:bodyPr>
            <a:noAutofit/>
          </a:bodyPr>
          <a:lstStyle/>
          <a:p>
            <a:r>
              <a:rPr lang="fr-CA" dirty="0">
                <a:effectLst/>
                <a:latin typeface="Times New Roman" panose="02020603050405020304" pitchFamily="18" charset="0"/>
                <a:ea typeface="Times New Roman" panose="02020603050405020304" pitchFamily="18" charset="0"/>
              </a:rPr>
              <a:t>En vertu de la loi</a:t>
            </a:r>
            <a:endParaRPr lang="fr-CA" dirty="0"/>
          </a:p>
        </p:txBody>
      </p:sp>
      <p:sp>
        <p:nvSpPr>
          <p:cNvPr id="4" name="Espace réservé du numéro de diapositive 3">
            <a:extLst>
              <a:ext uri="{FF2B5EF4-FFF2-40B4-BE49-F238E27FC236}">
                <a16:creationId xmlns:a16="http://schemas.microsoft.com/office/drawing/2014/main" id="{C4064D5E-F04F-2804-159E-E653C255E69C}"/>
              </a:ext>
            </a:extLst>
          </p:cNvPr>
          <p:cNvSpPr>
            <a:spLocks noGrp="1"/>
          </p:cNvSpPr>
          <p:nvPr>
            <p:ph type="sldNum" sz="quarter" idx="4"/>
          </p:nvPr>
        </p:nvSpPr>
        <p:spPr/>
        <p:txBody>
          <a:bodyPr/>
          <a:lstStyle/>
          <a:p>
            <a:fld id="{511EA75C-EC4C-4D33-ACF8-A8544E993E0B}" type="slidenum">
              <a:rPr lang="fr-CA" smtClean="0"/>
              <a:t>5</a:t>
            </a:fld>
            <a:endParaRPr lang="fr-CA"/>
          </a:p>
        </p:txBody>
      </p:sp>
      <p:graphicFrame>
        <p:nvGraphicFramePr>
          <p:cNvPr id="5" name="Espace réservé du contenu 2">
            <a:extLst>
              <a:ext uri="{FF2B5EF4-FFF2-40B4-BE49-F238E27FC236}">
                <a16:creationId xmlns:a16="http://schemas.microsoft.com/office/drawing/2014/main" id="{7D12F51D-0C8B-9E66-DF65-F18F2EC6B1B4}"/>
              </a:ext>
            </a:extLst>
          </p:cNvPr>
          <p:cNvGraphicFramePr>
            <a:graphicFrameLocks noGrp="1"/>
          </p:cNvGraphicFramePr>
          <p:nvPr>
            <p:ph idx="1"/>
            <p:custDataLst>
              <p:tags r:id="rId1"/>
            </p:custDataLst>
            <p:extLst>
              <p:ext uri="{D42A27DB-BD31-4B8C-83A1-F6EECF244321}">
                <p14:modId xmlns:p14="http://schemas.microsoft.com/office/powerpoint/2010/main" val="814609631"/>
              </p:ext>
            </p:extLst>
          </p:nvPr>
        </p:nvGraphicFramePr>
        <p:xfrm>
          <a:off x="838200" y="1250626"/>
          <a:ext cx="10515600" cy="52082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6403333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CA" dirty="0">
                <a:latin typeface="Times New Roman" panose="02020603050405020304" pitchFamily="18" charset="0"/>
                <a:cs typeface="Times New Roman" panose="02020603050405020304" pitchFamily="18" charset="0"/>
              </a:rPr>
              <a:t>Contexte, vision et objectifs</a:t>
            </a:r>
          </a:p>
        </p:txBody>
      </p:sp>
      <p:sp>
        <p:nvSpPr>
          <p:cNvPr id="4" name="Espace réservé du numéro de diapositive 3"/>
          <p:cNvSpPr>
            <a:spLocks noGrp="1"/>
          </p:cNvSpPr>
          <p:nvPr>
            <p:ph type="sldNum" sz="quarter" idx="4"/>
          </p:nvPr>
        </p:nvSpPr>
        <p:spPr/>
        <p:txBody>
          <a:bodyPr/>
          <a:lstStyle/>
          <a:p>
            <a:fld id="{511EA75C-EC4C-4D33-ACF8-A8544E993E0B}" type="slidenum">
              <a:rPr lang="fr-CA" smtClean="0"/>
              <a:t>6</a:t>
            </a:fld>
            <a:endParaRPr lang="fr-CA" dirty="0"/>
          </a:p>
        </p:txBody>
      </p:sp>
      <p:graphicFrame>
        <p:nvGraphicFramePr>
          <p:cNvPr id="6" name="Espace réservé du texte 2">
            <a:extLst>
              <a:ext uri="{FF2B5EF4-FFF2-40B4-BE49-F238E27FC236}">
                <a16:creationId xmlns:a16="http://schemas.microsoft.com/office/drawing/2014/main" id="{99673F70-00F3-0D46-6CB7-87D2303EF99E}"/>
              </a:ext>
            </a:extLst>
          </p:cNvPr>
          <p:cNvGraphicFramePr/>
          <p:nvPr>
            <p:extLst>
              <p:ext uri="{D42A27DB-BD31-4B8C-83A1-F6EECF244321}">
                <p14:modId xmlns:p14="http://schemas.microsoft.com/office/powerpoint/2010/main" val="1078441102"/>
              </p:ext>
            </p:extLst>
          </p:nvPr>
        </p:nvGraphicFramePr>
        <p:xfrm>
          <a:off x="831850" y="1436109"/>
          <a:ext cx="10515600" cy="4079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356123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B0730-1FDE-857C-ED4F-24B768B9D13B}"/>
              </a:ext>
            </a:extLst>
          </p:cNvPr>
          <p:cNvSpPr>
            <a:spLocks noGrp="1"/>
          </p:cNvSpPr>
          <p:nvPr>
            <p:ph type="title"/>
          </p:nvPr>
        </p:nvSpPr>
        <p:spPr>
          <a:xfrm>
            <a:off x="505691" y="299726"/>
            <a:ext cx="10515600" cy="800586"/>
          </a:xfrm>
        </p:spPr>
        <p:txBody>
          <a:bodyPr>
            <a:normAutofit fontScale="90000"/>
          </a:bodyPr>
          <a:lstStyle/>
          <a:p>
            <a:r>
              <a:rPr lang="fr-CA" dirty="0">
                <a:latin typeface="Times New Roman" panose="02020603050405020304" pitchFamily="18" charset="0"/>
                <a:cs typeface="Times New Roman" panose="02020603050405020304" pitchFamily="18" charset="0"/>
              </a:rPr>
              <a:t>Mise en place d’un nouveau cadre contractuel</a:t>
            </a:r>
            <a:br>
              <a:rPr lang="fr-CA" dirty="0">
                <a:latin typeface="Times New Roman" panose="02020603050405020304" pitchFamily="18" charset="0"/>
                <a:cs typeface="Times New Roman" panose="02020603050405020304" pitchFamily="18" charset="0"/>
              </a:rPr>
            </a:br>
            <a:r>
              <a:rPr lang="fr-CA" dirty="0">
                <a:latin typeface="Times New Roman" panose="02020603050405020304" pitchFamily="18" charset="0"/>
                <a:cs typeface="Times New Roman" panose="02020603050405020304" pitchFamily="18" charset="0"/>
              </a:rPr>
              <a:t>Liste des sujets initiaux à discuter</a:t>
            </a:r>
            <a:endParaRPr lang="fr-CA" dirty="0"/>
          </a:p>
        </p:txBody>
      </p:sp>
      <p:graphicFrame>
        <p:nvGraphicFramePr>
          <p:cNvPr id="5" name="Espace réservé du contenu 4">
            <a:extLst>
              <a:ext uri="{FF2B5EF4-FFF2-40B4-BE49-F238E27FC236}">
                <a16:creationId xmlns:a16="http://schemas.microsoft.com/office/drawing/2014/main" id="{8C837BDD-0E88-9615-F956-1B72A79C9170}"/>
              </a:ext>
            </a:extLst>
          </p:cNvPr>
          <p:cNvGraphicFramePr>
            <a:graphicFrameLocks noGrp="1"/>
          </p:cNvGraphicFramePr>
          <p:nvPr>
            <p:ph idx="1"/>
            <p:extLst>
              <p:ext uri="{D42A27DB-BD31-4B8C-83A1-F6EECF244321}">
                <p14:modId xmlns:p14="http://schemas.microsoft.com/office/powerpoint/2010/main" val="3502302315"/>
              </p:ext>
            </p:extLst>
          </p:nvPr>
        </p:nvGraphicFramePr>
        <p:xfrm>
          <a:off x="838200" y="1436108"/>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Espace réservé du numéro de diapositive 3">
            <a:extLst>
              <a:ext uri="{FF2B5EF4-FFF2-40B4-BE49-F238E27FC236}">
                <a16:creationId xmlns:a16="http://schemas.microsoft.com/office/drawing/2014/main" id="{763A4D93-33DA-97C1-93A2-FC3894939B49}"/>
              </a:ext>
            </a:extLst>
          </p:cNvPr>
          <p:cNvSpPr>
            <a:spLocks noGrp="1"/>
          </p:cNvSpPr>
          <p:nvPr>
            <p:ph type="sldNum" sz="quarter" idx="4"/>
          </p:nvPr>
        </p:nvSpPr>
        <p:spPr/>
        <p:txBody>
          <a:bodyPr/>
          <a:lstStyle/>
          <a:p>
            <a:fld id="{511EA75C-EC4C-4D33-ACF8-A8544E993E0B}" type="slidenum">
              <a:rPr lang="fr-CA" smtClean="0"/>
              <a:t>7</a:t>
            </a:fld>
            <a:endParaRPr lang="fr-CA"/>
          </a:p>
        </p:txBody>
      </p:sp>
    </p:spTree>
    <p:extLst>
      <p:ext uri="{BB962C8B-B14F-4D97-AF65-F5344CB8AC3E}">
        <p14:creationId xmlns:p14="http://schemas.microsoft.com/office/powerpoint/2010/main" val="1700684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age 5" descr="Une image contenant Graphique, clipart, graphisme, illustration&#10;&#10;Description générée automatiquement">
            <a:extLst>
              <a:ext uri="{FF2B5EF4-FFF2-40B4-BE49-F238E27FC236}">
                <a16:creationId xmlns:a16="http://schemas.microsoft.com/office/drawing/2014/main" id="{B6B61E8B-C332-4E1D-D3BA-CC9FCCEA656B}"/>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8288" t="-1" r="7927" b="-1"/>
          <a:stretch/>
        </p:blipFill>
        <p:spPr>
          <a:xfrm>
            <a:off x="3280548" y="0"/>
            <a:ext cx="8908403" cy="6857990"/>
          </a:xfrm>
          <a:prstGeom prst="rect">
            <a:avLst/>
          </a:prstGeom>
          <a:solidFill>
            <a:srgbClr val="FFFFFF">
              <a:shade val="85000"/>
            </a:srgbClr>
          </a:solidFill>
          <a:scene3d>
            <a:camera prst="orthographicFront"/>
            <a:lightRig rig="twoPt" dir="t">
              <a:rot lat="0" lon="0" rev="7800000"/>
            </a:lightRig>
          </a:scene3d>
          <a:sp3d contourW="6350">
            <a:bevelT w="50800" h="16510"/>
            <a:contourClr>
              <a:srgbClr val="C0C0C0"/>
            </a:contourClr>
          </a:sp3d>
        </p:spPr>
      </p:pic>
      <p:sp>
        <p:nvSpPr>
          <p:cNvPr id="20" name="Rectangle 19">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re 1">
            <a:extLst>
              <a:ext uri="{FF2B5EF4-FFF2-40B4-BE49-F238E27FC236}">
                <a16:creationId xmlns:a16="http://schemas.microsoft.com/office/drawing/2014/main" id="{5F0908CA-EA93-C1CF-F479-2F453166F36D}"/>
              </a:ext>
            </a:extLst>
          </p:cNvPr>
          <p:cNvSpPr>
            <a:spLocks noGrp="1"/>
          </p:cNvSpPr>
          <p:nvPr>
            <p:ph type="title"/>
          </p:nvPr>
        </p:nvSpPr>
        <p:spPr>
          <a:xfrm>
            <a:off x="506614" y="549681"/>
            <a:ext cx="3308302" cy="1824403"/>
          </a:xfrm>
        </p:spPr>
        <p:txBody>
          <a:bodyPr>
            <a:normAutofit fontScale="90000"/>
          </a:bodyPr>
          <a:lstStyle/>
          <a:p>
            <a:r>
              <a:rPr lang="fr-CA" sz="4200" dirty="0">
                <a:latin typeface="Times New Roman" panose="02020603050405020304" pitchFamily="18" charset="0"/>
                <a:cs typeface="Times New Roman" panose="02020603050405020304" pitchFamily="18" charset="0"/>
              </a:rPr>
              <a:t>Autres sujets ?</a:t>
            </a:r>
            <a:br>
              <a:rPr lang="fr-CA" sz="1900" dirty="0">
                <a:latin typeface="Times New Roman" panose="02020603050405020304" pitchFamily="18" charset="0"/>
                <a:cs typeface="Times New Roman" panose="02020603050405020304" pitchFamily="18" charset="0"/>
              </a:rPr>
            </a:br>
            <a:br>
              <a:rPr lang="fr-CA" sz="1900" dirty="0">
                <a:latin typeface="Times New Roman" panose="02020603050405020304" pitchFamily="18" charset="0"/>
                <a:cs typeface="Times New Roman" panose="02020603050405020304" pitchFamily="18" charset="0"/>
              </a:rPr>
            </a:br>
            <a:br>
              <a:rPr lang="fr-CA" sz="1900" dirty="0">
                <a:latin typeface="Times New Roman" panose="02020603050405020304" pitchFamily="18" charset="0"/>
                <a:cs typeface="Times New Roman" panose="02020603050405020304" pitchFamily="18" charset="0"/>
              </a:rPr>
            </a:br>
            <a:r>
              <a:rPr lang="fr-CA" sz="1900" dirty="0">
                <a:latin typeface="Times New Roman" panose="02020603050405020304" pitchFamily="18" charset="0"/>
                <a:cs typeface="Times New Roman" panose="02020603050405020304" pitchFamily="18" charset="0"/>
              </a:rPr>
              <a:t> </a:t>
            </a:r>
            <a:endParaRPr lang="fr-CA" sz="1900" dirty="0"/>
          </a:p>
        </p:txBody>
      </p:sp>
      <p:sp>
        <p:nvSpPr>
          <p:cNvPr id="3" name="Espace réservé du contenu 2">
            <a:extLst>
              <a:ext uri="{FF2B5EF4-FFF2-40B4-BE49-F238E27FC236}">
                <a16:creationId xmlns:a16="http://schemas.microsoft.com/office/drawing/2014/main" id="{25A620FB-D97B-561E-D0DF-387C2770DCBD}"/>
              </a:ext>
            </a:extLst>
          </p:cNvPr>
          <p:cNvSpPr>
            <a:spLocks noGrp="1"/>
          </p:cNvSpPr>
          <p:nvPr>
            <p:ph idx="1"/>
          </p:nvPr>
        </p:nvSpPr>
        <p:spPr>
          <a:xfrm>
            <a:off x="838200" y="2434201"/>
            <a:ext cx="3822189" cy="3742762"/>
          </a:xfrm>
        </p:spPr>
        <p:txBody>
          <a:bodyPr>
            <a:normAutofit/>
          </a:bodyPr>
          <a:lstStyle/>
          <a:p>
            <a:pPr lvl="0"/>
            <a:endParaRPr lang="fr-CA" sz="2000" dirty="0"/>
          </a:p>
          <a:p>
            <a:endParaRPr lang="fr-CA" sz="2000" dirty="0"/>
          </a:p>
        </p:txBody>
      </p:sp>
      <p:sp>
        <p:nvSpPr>
          <p:cNvPr id="4" name="Espace réservé du numéro de diapositive 3">
            <a:extLst>
              <a:ext uri="{FF2B5EF4-FFF2-40B4-BE49-F238E27FC236}">
                <a16:creationId xmlns:a16="http://schemas.microsoft.com/office/drawing/2014/main" id="{9046DDD4-0A6F-DB7D-43B0-1E651FBE823E}"/>
              </a:ext>
            </a:extLst>
          </p:cNvPr>
          <p:cNvSpPr>
            <a:spLocks noGrp="1"/>
          </p:cNvSpPr>
          <p:nvPr>
            <p:ph type="sldNum" sz="quarter" idx="4"/>
          </p:nvPr>
        </p:nvSpPr>
        <p:spPr>
          <a:xfrm>
            <a:off x="8610600" y="6356350"/>
            <a:ext cx="2743200" cy="365125"/>
          </a:xfrm>
        </p:spPr>
        <p:txBody>
          <a:bodyPr>
            <a:normAutofit/>
          </a:bodyPr>
          <a:lstStyle/>
          <a:p>
            <a:pPr>
              <a:spcAft>
                <a:spcPts val="600"/>
              </a:spcAft>
            </a:pPr>
            <a:fld id="{511EA75C-EC4C-4D33-ACF8-A8544E993E0B}" type="slidenum">
              <a:rPr lang="fr-CA">
                <a:solidFill>
                  <a:srgbClr val="FFFFFF"/>
                </a:solidFill>
              </a:rPr>
              <a:pPr>
                <a:spcAft>
                  <a:spcPts val="600"/>
                </a:spcAft>
              </a:pPr>
              <a:t>8</a:t>
            </a:fld>
            <a:endParaRPr lang="fr-CA">
              <a:solidFill>
                <a:srgbClr val="FFFFFF"/>
              </a:solidFill>
            </a:endParaRPr>
          </a:p>
        </p:txBody>
      </p:sp>
    </p:spTree>
    <p:extLst>
      <p:ext uri="{BB962C8B-B14F-4D97-AF65-F5344CB8AC3E}">
        <p14:creationId xmlns:p14="http://schemas.microsoft.com/office/powerpoint/2010/main" val="31436084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298CF76-B678-62CF-90C1-2F35B37451B6}"/>
              </a:ext>
            </a:extLst>
          </p:cNvPr>
          <p:cNvSpPr>
            <a:spLocks noGrp="1"/>
          </p:cNvSpPr>
          <p:nvPr>
            <p:ph type="title"/>
          </p:nvPr>
        </p:nvSpPr>
        <p:spPr/>
        <p:txBody>
          <a:bodyPr>
            <a:noAutofit/>
          </a:bodyPr>
          <a:lstStyle/>
          <a:p>
            <a:r>
              <a:rPr lang="fr-CA">
                <a:latin typeface="Times New Roman" panose="02020603050405020304" pitchFamily="18" charset="0"/>
                <a:cs typeface="Times New Roman" panose="02020603050405020304" pitchFamily="18" charset="0"/>
              </a:rPr>
              <a:t>Plan de travail </a:t>
            </a:r>
            <a:endParaRPr lang="fr-CA" dirty="0">
              <a:latin typeface="Times New Roman" panose="02020603050405020304" pitchFamily="18" charset="0"/>
              <a:cs typeface="Times New Roman" panose="02020603050405020304" pitchFamily="18" charset="0"/>
            </a:endParaRPr>
          </a:p>
        </p:txBody>
      </p:sp>
      <p:sp>
        <p:nvSpPr>
          <p:cNvPr id="3" name="Espace réservé du contenu 2">
            <a:extLst>
              <a:ext uri="{FF2B5EF4-FFF2-40B4-BE49-F238E27FC236}">
                <a16:creationId xmlns:a16="http://schemas.microsoft.com/office/drawing/2014/main" id="{25DA2F90-6215-5FDC-2763-CDAC7CA4FED4}"/>
              </a:ext>
            </a:extLst>
          </p:cNvPr>
          <p:cNvSpPr>
            <a:spLocks noGrp="1"/>
          </p:cNvSpPr>
          <p:nvPr>
            <p:ph idx="1"/>
          </p:nvPr>
        </p:nvSpPr>
        <p:spPr>
          <a:xfrm>
            <a:off x="838199" y="1825625"/>
            <a:ext cx="10975109" cy="4146874"/>
          </a:xfrm>
        </p:spPr>
        <p:txBody>
          <a:bodyPr/>
          <a:lstStyle/>
          <a:p>
            <a:r>
              <a:rPr lang="fr-CA" b="1" dirty="0">
                <a:latin typeface="Times New Roman" panose="02020603050405020304" pitchFamily="18" charset="0"/>
                <a:cs typeface="Times New Roman" panose="02020603050405020304" pitchFamily="18" charset="0"/>
              </a:rPr>
              <a:t>Rencontres</a:t>
            </a:r>
            <a:r>
              <a:rPr lang="fr-CA" dirty="0">
                <a:latin typeface="Times New Roman" panose="02020603050405020304" pitchFamily="18" charset="0"/>
                <a:cs typeface="Times New Roman" panose="02020603050405020304" pitchFamily="18" charset="0"/>
              </a:rPr>
              <a:t>: fréquence, intervalle, préférences ?</a:t>
            </a:r>
          </a:p>
          <a:p>
            <a:r>
              <a:rPr lang="fr-CA" b="1" dirty="0">
                <a:latin typeface="Times New Roman" panose="02020603050405020304" pitchFamily="18" charset="0"/>
                <a:cs typeface="Times New Roman" panose="02020603050405020304" pitchFamily="18" charset="0"/>
              </a:rPr>
              <a:t>Acteurs</a:t>
            </a:r>
            <a:r>
              <a:rPr lang="fr-CA" dirty="0">
                <a:latin typeface="Times New Roman" panose="02020603050405020304" pitchFamily="18" charset="0"/>
                <a:cs typeface="Times New Roman" panose="02020603050405020304" pitchFamily="18" charset="0"/>
              </a:rPr>
              <a:t>:</a:t>
            </a:r>
          </a:p>
          <a:p>
            <a:pPr lvl="1"/>
            <a:r>
              <a:rPr lang="fr-CA" u="sng" dirty="0">
                <a:solidFill>
                  <a:schemeClr val="tx2"/>
                </a:solidFill>
                <a:latin typeface="Times New Roman" panose="02020603050405020304" pitchFamily="18" charset="0"/>
                <a:cs typeface="Times New Roman" panose="02020603050405020304" pitchFamily="18" charset="0"/>
              </a:rPr>
              <a:t>Gestion et leadership</a:t>
            </a:r>
            <a:r>
              <a:rPr lang="fr-CA" dirty="0">
                <a:solidFill>
                  <a:schemeClr val="tx2"/>
                </a:solidFill>
                <a:latin typeface="Times New Roman" panose="02020603050405020304" pitchFamily="18" charset="0"/>
                <a:cs typeface="Times New Roman" panose="02020603050405020304" pitchFamily="18" charset="0"/>
              </a:rPr>
              <a:t>: Karine Dionne | Porte-parole du MSSS.</a:t>
            </a:r>
          </a:p>
          <a:p>
            <a:pPr lvl="1"/>
            <a:r>
              <a:rPr lang="fr-CA" dirty="0">
                <a:solidFill>
                  <a:schemeClr val="tx2"/>
                </a:solidFill>
                <a:latin typeface="Times New Roman" panose="02020603050405020304" pitchFamily="18" charset="0"/>
                <a:cs typeface="Times New Roman" panose="02020603050405020304" pitchFamily="18" charset="0"/>
              </a:rPr>
              <a:t>Validation des personnes responsables pour les différentes organisations ?</a:t>
            </a:r>
          </a:p>
          <a:p>
            <a:r>
              <a:rPr lang="fr-CA" b="1" dirty="0">
                <a:latin typeface="Times New Roman" panose="02020603050405020304" pitchFamily="18" charset="0"/>
                <a:cs typeface="Times New Roman" panose="02020603050405020304" pitchFamily="18" charset="0"/>
              </a:rPr>
              <a:t>Déroulement des séances de travail</a:t>
            </a:r>
            <a:r>
              <a:rPr lang="fr-CA" dirty="0">
                <a:latin typeface="Times New Roman" panose="02020603050405020304" pitchFamily="18" charset="0"/>
                <a:cs typeface="Times New Roman" panose="02020603050405020304" pitchFamily="18" charset="0"/>
              </a:rPr>
              <a:t>: sujets, durée, etc.</a:t>
            </a:r>
          </a:p>
          <a:p>
            <a:pPr marL="0" indent="0">
              <a:buNone/>
            </a:pPr>
            <a:endParaRPr lang="fr-CA" dirty="0">
              <a:latin typeface="Times New Roman" panose="02020603050405020304" pitchFamily="18" charset="0"/>
              <a:cs typeface="Times New Roman" panose="02020603050405020304" pitchFamily="18" charset="0"/>
            </a:endParaRPr>
          </a:p>
          <a:p>
            <a:pPr marL="0" indent="0">
              <a:buNone/>
            </a:pPr>
            <a:r>
              <a:rPr lang="fr-CA" dirty="0">
                <a:latin typeface="Times New Roman" panose="02020603050405020304" pitchFamily="18" charset="0"/>
                <a:cs typeface="Times New Roman" panose="02020603050405020304" pitchFamily="18" charset="0"/>
              </a:rPr>
              <a:t>	Rédaction du nouveau cadre en parallèle avec dépôt au comité.</a:t>
            </a:r>
          </a:p>
          <a:p>
            <a:endParaRPr lang="fr-CA" dirty="0">
              <a:latin typeface="Times New Roman" panose="02020603050405020304" pitchFamily="18" charset="0"/>
              <a:cs typeface="Times New Roman" panose="02020603050405020304" pitchFamily="18" charset="0"/>
            </a:endParaRPr>
          </a:p>
        </p:txBody>
      </p:sp>
      <p:sp>
        <p:nvSpPr>
          <p:cNvPr id="4" name="Espace réservé du numéro de diapositive 3">
            <a:extLst>
              <a:ext uri="{FF2B5EF4-FFF2-40B4-BE49-F238E27FC236}">
                <a16:creationId xmlns:a16="http://schemas.microsoft.com/office/drawing/2014/main" id="{BB393DBD-75B7-3ECD-AEB5-55A80AB24B21}"/>
              </a:ext>
            </a:extLst>
          </p:cNvPr>
          <p:cNvSpPr>
            <a:spLocks noGrp="1"/>
          </p:cNvSpPr>
          <p:nvPr>
            <p:ph type="sldNum" sz="quarter" idx="4"/>
          </p:nvPr>
        </p:nvSpPr>
        <p:spPr/>
        <p:txBody>
          <a:bodyPr/>
          <a:lstStyle/>
          <a:p>
            <a:fld id="{511EA75C-EC4C-4D33-ACF8-A8544E993E0B}" type="slidenum">
              <a:rPr lang="fr-CA" smtClean="0"/>
              <a:t>9</a:t>
            </a:fld>
            <a:endParaRPr lang="fr-CA"/>
          </a:p>
        </p:txBody>
      </p:sp>
      <p:sp>
        <p:nvSpPr>
          <p:cNvPr id="5" name="Rectangle 4" descr="Livres contour">
            <a:extLst>
              <a:ext uri="{FF2B5EF4-FFF2-40B4-BE49-F238E27FC236}">
                <a16:creationId xmlns:a16="http://schemas.microsoft.com/office/drawing/2014/main" id="{3F31CA4E-34B9-B6D2-C498-E6DB98DA05F2}"/>
              </a:ext>
            </a:extLst>
          </p:cNvPr>
          <p:cNvSpPr/>
          <p:nvPr/>
        </p:nvSpPr>
        <p:spPr>
          <a:xfrm>
            <a:off x="950078" y="4490190"/>
            <a:ext cx="858555" cy="824345"/>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p:spPr>
        <p:style>
          <a:lnRef idx="0">
            <a:schemeClr val="dk2">
              <a:shade val="80000"/>
              <a:hueOff val="0"/>
              <a:satOff val="0"/>
              <a:lumOff val="0"/>
              <a:alphaOff val="0"/>
            </a:schemeClr>
          </a:lnRef>
          <a:fillRef idx="1">
            <a:scrgbClr r="0" g="0" b="0"/>
          </a:fillRef>
          <a:effectRef idx="2">
            <a:schemeClr val="dk2">
              <a:tint val="40000"/>
              <a:hueOff val="0"/>
              <a:satOff val="0"/>
              <a:lumOff val="0"/>
              <a:alphaOff val="0"/>
            </a:schemeClr>
          </a:effectRef>
          <a:fontRef idx="minor">
            <a:schemeClr val="lt1">
              <a:hueOff val="0"/>
              <a:satOff val="0"/>
              <a:lumOff val="0"/>
              <a:alphaOff val="0"/>
            </a:schemeClr>
          </a:fontRef>
        </p:style>
      </p:sp>
    </p:spTree>
    <p:extLst>
      <p:ext uri="{BB962C8B-B14F-4D97-AF65-F5344CB8AC3E}">
        <p14:creationId xmlns:p14="http://schemas.microsoft.com/office/powerpoint/2010/main" val="53729105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Thème Office">
  <a:themeElements>
    <a:clrScheme name="Personnalisé 10">
      <a:dk1>
        <a:srgbClr val="2D2E83"/>
      </a:dk1>
      <a:lt1>
        <a:sysClr val="window" lastClr="FFFFFF"/>
      </a:lt1>
      <a:dk2>
        <a:srgbClr val="38A7DE"/>
      </a:dk2>
      <a:lt2>
        <a:srgbClr val="BDE3F2"/>
      </a:lt2>
      <a:accent1>
        <a:srgbClr val="005DA1"/>
      </a:accent1>
      <a:accent2>
        <a:srgbClr val="3B85C4"/>
      </a:accent2>
      <a:accent3>
        <a:srgbClr val="4DC0DF"/>
      </a:accent3>
      <a:accent4>
        <a:srgbClr val="2FB7C2"/>
      </a:accent4>
      <a:accent5>
        <a:srgbClr val="2FB7C2"/>
      </a:accent5>
      <a:accent6>
        <a:srgbClr val="F7F109"/>
      </a:accent6>
      <a:hlink>
        <a:srgbClr val="0000FF"/>
      </a:hlink>
      <a:folHlink>
        <a:srgbClr val="002060"/>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6c5e262f-5724-48d1-b41d-6b2a7ce67efd" xsi:nil="true"/>
    <lcf76f155ced4ddcb4097134ff3c332f xmlns="5c97113b-33c1-457e-87cb-3317393c6f01">
      <Terms xmlns="http://schemas.microsoft.com/office/infopath/2007/PartnerControls"/>
    </lcf76f155ced4ddcb4097134ff3c332f>
    <_Flow_SignoffStatus xmlns="5c97113b-33c1-457e-87cb-3317393c6f01" xsi:nil="true"/>
    <SharedWithUsers xmlns="6c5e262f-5724-48d1-b41d-6b2a7ce67efd">
      <UserInfo>
        <DisplayName>Maximilien  Iloko Fundi</DisplayName>
        <AccountId>685</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2A3AD0869CB4E4087867ACAD3913B23" ma:contentTypeVersion="18" ma:contentTypeDescription="Create a new document." ma:contentTypeScope="" ma:versionID="d9d8c71ac3f695d5631f0c73e7409cf3">
  <xsd:schema xmlns:xsd="http://www.w3.org/2001/XMLSchema" xmlns:xs="http://www.w3.org/2001/XMLSchema" xmlns:p="http://schemas.microsoft.com/office/2006/metadata/properties" xmlns:ns2="5c97113b-33c1-457e-87cb-3317393c6f01" xmlns:ns3="6c5e262f-5724-48d1-b41d-6b2a7ce67efd" targetNamespace="http://schemas.microsoft.com/office/2006/metadata/properties" ma:root="true" ma:fieldsID="0e22d8f4ca546c7ca8bf4c14bde260ef" ns2:_="" ns3:_="">
    <xsd:import namespace="5c97113b-33c1-457e-87cb-3317393c6f01"/>
    <xsd:import namespace="6c5e262f-5724-48d1-b41d-6b2a7ce67ef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3:SharedWithUsers" minOccurs="0"/>
                <xsd:element ref="ns3:SharedWithDetail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3:TaxCatchAll" minOccurs="0"/>
                <xsd:element ref="ns2:MediaServiceObjectDetectorVersions"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97113b-33c1-457e-87cb-3317393c6f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20125e5a-fbbd-4a39-926c-a359310fd25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_Flow_SignoffStatus" ma:index="25" nillable="true" ma:displayName="Sign-off status" ma:internalName="Sign_x002d_off_x0020_status">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c5e262f-5724-48d1-b41d-6b2a7ce67ef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1b857c9b-5eee-48fe-aa52-7d8abff033c6}" ma:internalName="TaxCatchAll" ma:showField="CatchAllData" ma:web="6c5e262f-5724-48d1-b41d-6b2a7ce67ef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CEE32E9-CEB7-4E46-AF19-EFF6561F0C84}">
  <ds:schemaRefs>
    <ds:schemaRef ds:uri="http://schemas.microsoft.com/sharepoint/v3/contenttype/forms"/>
  </ds:schemaRefs>
</ds:datastoreItem>
</file>

<file path=customXml/itemProps2.xml><?xml version="1.0" encoding="utf-8"?>
<ds:datastoreItem xmlns:ds="http://schemas.openxmlformats.org/officeDocument/2006/customXml" ds:itemID="{CFF81633-5421-4B5C-B4A8-F9F96A0263FA}">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5c97113b-33c1-457e-87cb-3317393c6f01"/>
    <ds:schemaRef ds:uri="6c5e262f-5724-48d1-b41d-6b2a7ce67efd"/>
    <ds:schemaRef ds:uri="http://www.w3.org/XML/1998/namespace"/>
    <ds:schemaRef ds:uri="http://purl.org/dc/dcmitype/"/>
  </ds:schemaRefs>
</ds:datastoreItem>
</file>

<file path=customXml/itemProps3.xml><?xml version="1.0" encoding="utf-8"?>
<ds:datastoreItem xmlns:ds="http://schemas.openxmlformats.org/officeDocument/2006/customXml" ds:itemID="{E602AEF2-6FF6-411E-82AB-D7B638A855E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c97113b-33c1-457e-87cb-3317393c6f01"/>
    <ds:schemaRef ds:uri="6c5e262f-5724-48d1-b41d-6b2a7ce67ef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3385</TotalTime>
  <Words>715</Words>
  <Application>Microsoft Office PowerPoint</Application>
  <PresentationFormat>Grand écran</PresentationFormat>
  <Paragraphs>79</Paragraphs>
  <Slides>11</Slides>
  <Notes>10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11</vt:i4>
      </vt:variant>
    </vt:vector>
  </HeadingPairs>
  <TitlesOfParts>
    <vt:vector size="16" baseType="lpstr">
      <vt:lpstr>Agency FB</vt:lpstr>
      <vt:lpstr>Arial</vt:lpstr>
      <vt:lpstr>Calibri</vt:lpstr>
      <vt:lpstr>Times New Roman</vt:lpstr>
      <vt:lpstr>Thème Office</vt:lpstr>
      <vt:lpstr>Comité de révision du programme de premiers répondants</vt:lpstr>
      <vt:lpstr>Ordre du jour</vt:lpstr>
      <vt:lpstr>Présentation PowerPoint</vt:lpstr>
      <vt:lpstr>Faits saillants</vt:lpstr>
      <vt:lpstr>En vertu de la loi</vt:lpstr>
      <vt:lpstr>Contexte, vision et objectifs</vt:lpstr>
      <vt:lpstr>Mise en place d’un nouveau cadre contractuel Liste des sujets initiaux à discuter</vt:lpstr>
      <vt:lpstr>Autres sujets ?    </vt:lpstr>
      <vt:lpstr>Plan de travail </vt:lpstr>
      <vt:lpstr>Planifier les prochaines rencontres</vt:lpstr>
      <vt:lpstr>Merci !</vt:lpstr>
    </vt:vector>
  </TitlesOfParts>
  <Company>Ministère du Conseil exécutif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Sandoval, Claudia</dc:creator>
  <cp:lastModifiedBy>Kaouther Cherif</cp:lastModifiedBy>
  <cp:revision>63</cp:revision>
  <dcterms:created xsi:type="dcterms:W3CDTF">2019-04-02T14:08:11Z</dcterms:created>
  <dcterms:modified xsi:type="dcterms:W3CDTF">2024-01-31T18:58:36Z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0x01010042A3AD0869CB4E4087867ACAD3913B23</vt:lpwstr>
  </property>
  <property fmtid="{D5CDD505-2E9C-101B-9397-08002B2CF9AE}" pid="3" name="MSIP_Label_6a7d8d5d-78e2-4a62-9fcd-016eb5e4c57c_Enabled">
    <vt:lpwstr>true</vt:lpwstr>
  </property>
  <property fmtid="{D5CDD505-2E9C-101B-9397-08002B2CF9AE}" pid="4" name="MSIP_Label_6a7d8d5d-78e2-4a62-9fcd-016eb5e4c57c_SetDate">
    <vt:lpwstr>2022-11-29T18:31:52Z</vt:lpwstr>
  </property>
  <property fmtid="{D5CDD505-2E9C-101B-9397-08002B2CF9AE}" pid="5" name="MSIP_Label_6a7d8d5d-78e2-4a62-9fcd-016eb5e4c57c_Method">
    <vt:lpwstr>Standard</vt:lpwstr>
  </property>
  <property fmtid="{D5CDD505-2E9C-101B-9397-08002B2CF9AE}" pid="6" name="MSIP_Label_6a7d8d5d-78e2-4a62-9fcd-016eb5e4c57c_Name">
    <vt:lpwstr>Général</vt:lpwstr>
  </property>
  <property fmtid="{D5CDD505-2E9C-101B-9397-08002B2CF9AE}" pid="7" name="MSIP_Label_6a7d8d5d-78e2-4a62-9fcd-016eb5e4c57c_SiteId">
    <vt:lpwstr>06e1fe28-5f8b-4075-bf6c-ae24be1a7992</vt:lpwstr>
  </property>
  <property fmtid="{D5CDD505-2E9C-101B-9397-08002B2CF9AE}" pid="8" name="MSIP_Label_6a7d8d5d-78e2-4a62-9fcd-016eb5e4c57c_ActionId">
    <vt:lpwstr>fdfa9caf-72df-47ab-a1a0-5c43106d1de1</vt:lpwstr>
  </property>
  <property fmtid="{D5CDD505-2E9C-101B-9397-08002B2CF9AE}" pid="9" name="MSIP_Label_6a7d8d5d-78e2-4a62-9fcd-016eb5e4c57c_ContentBits">
    <vt:lpwstr>0</vt:lpwstr>
  </property>
  <property fmtid="{D5CDD505-2E9C-101B-9397-08002B2CF9AE}" pid="10" name="MediaServiceImageTags">
    <vt:lpwstr/>
  </property>
</Properties>
</file>